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52" r:id="rId4"/>
    <p:sldMasterId id="2147483697" r:id="rId5"/>
  </p:sldMasterIdLst>
  <p:notesMasterIdLst>
    <p:notesMasterId r:id="rId67"/>
  </p:notesMasterIdLst>
  <p:sldIdLst>
    <p:sldId id="299" r:id="rId6"/>
    <p:sldId id="2147469979" r:id="rId7"/>
    <p:sldId id="2147375033" r:id="rId8"/>
    <p:sldId id="2439" r:id="rId9"/>
    <p:sldId id="2147469975" r:id="rId10"/>
    <p:sldId id="3440" r:id="rId11"/>
    <p:sldId id="2147375032" r:id="rId12"/>
    <p:sldId id="2147469977" r:id="rId13"/>
    <p:sldId id="2147469980" r:id="rId14"/>
    <p:sldId id="2147469989" r:id="rId15"/>
    <p:sldId id="2147469863" r:id="rId16"/>
    <p:sldId id="2147469990" r:id="rId17"/>
    <p:sldId id="2144866489" r:id="rId18"/>
    <p:sldId id="2147469985" r:id="rId19"/>
    <p:sldId id="264" r:id="rId20"/>
    <p:sldId id="497" r:id="rId21"/>
    <p:sldId id="2147469988" r:id="rId22"/>
    <p:sldId id="2147469991" r:id="rId23"/>
    <p:sldId id="2147469982" r:id="rId24"/>
    <p:sldId id="2147469986" r:id="rId25"/>
    <p:sldId id="2147469992" r:id="rId26"/>
    <p:sldId id="2147469987" r:id="rId27"/>
    <p:sldId id="2147469978" r:id="rId28"/>
    <p:sldId id="280" r:id="rId29"/>
    <p:sldId id="405" r:id="rId30"/>
    <p:sldId id="398" r:id="rId31"/>
    <p:sldId id="404" r:id="rId32"/>
    <p:sldId id="397" r:id="rId33"/>
    <p:sldId id="2147374263" r:id="rId34"/>
    <p:sldId id="2147374941" r:id="rId35"/>
    <p:sldId id="2147374940" r:id="rId36"/>
    <p:sldId id="2147374893" r:id="rId37"/>
    <p:sldId id="2147374958" r:id="rId38"/>
    <p:sldId id="2147374937" r:id="rId39"/>
    <p:sldId id="2147374931" r:id="rId40"/>
    <p:sldId id="3319" r:id="rId41"/>
    <p:sldId id="2147374932" r:id="rId42"/>
    <p:sldId id="2147374954" r:id="rId43"/>
    <p:sldId id="2147374955" r:id="rId44"/>
    <p:sldId id="2147374957" r:id="rId45"/>
    <p:sldId id="379" r:id="rId46"/>
    <p:sldId id="2147374938" r:id="rId47"/>
    <p:sldId id="2147469935" r:id="rId48"/>
    <p:sldId id="2147374935" r:id="rId49"/>
    <p:sldId id="2147374936" r:id="rId50"/>
    <p:sldId id="2147374939" r:id="rId51"/>
    <p:sldId id="2147374942" r:id="rId52"/>
    <p:sldId id="2147374943" r:id="rId53"/>
    <p:sldId id="401" r:id="rId54"/>
    <p:sldId id="2147469923" r:id="rId55"/>
    <p:sldId id="380" r:id="rId56"/>
    <p:sldId id="2147469902" r:id="rId57"/>
    <p:sldId id="2147469920" r:id="rId58"/>
    <p:sldId id="2147469914" r:id="rId59"/>
    <p:sldId id="2147469905" r:id="rId60"/>
    <p:sldId id="2147469919" r:id="rId61"/>
    <p:sldId id="2147469924" r:id="rId62"/>
    <p:sldId id="2147469934" r:id="rId63"/>
    <p:sldId id="2147469930" r:id="rId64"/>
    <p:sldId id="2147469921" r:id="rId65"/>
    <p:sldId id="403" r:id="rId66"/>
  </p:sldIdLst>
  <p:sldSz cx="12192000" cy="6858000"/>
  <p:notesSz cx="6858000" cy="9144000"/>
  <p:embeddedFontLst>
    <p:embeddedFont>
      <p:font typeface="Arial Black" panose="020B0A04020102020204" pitchFamily="34" charset="0"/>
      <p:bold r:id="rId68"/>
    </p:embeddedFont>
    <p:embeddedFont>
      <p:font typeface="Century Gothic" panose="020B0502020202020204" pitchFamily="34" charset="0"/>
      <p:regular r:id="rId69"/>
      <p:bold r:id="rId70"/>
      <p:italic r:id="rId71"/>
      <p:boldItalic r:id="rId72"/>
    </p:embeddedFont>
    <p:embeddedFont>
      <p:font typeface="Open Sans" panose="020B0606030504020204" pitchFamily="34" charset="0"/>
      <p:regular r:id="rId73"/>
      <p:bold r:id="rId74"/>
      <p:italic r:id="rId75"/>
      <p:boldItalic r:id="rId76"/>
    </p:embeddedFont>
    <p:embeddedFont>
      <p:font typeface="Prometo" panose="020B0604030203060203" pitchFamily="34" charset="0"/>
      <p:regular r:id="rId77"/>
      <p:bold r:id="rId78"/>
      <p:italic r:id="rId79"/>
      <p:boldItalic r:id="rId80"/>
    </p:embeddedFont>
    <p:embeddedFont>
      <p:font typeface="Prometo Medium" panose="020B0704030203060203" pitchFamily="34" charset="0"/>
      <p:regular r:id="rId81"/>
      <p:italic r:id="rId82"/>
    </p:embeddedFont>
    <p:embeddedFont>
      <p:font typeface="Tahoma" panose="020B0604030504040204" pitchFamily="34" charset="0"/>
      <p:regular r:id="rId83"/>
      <p:bold r:id="rId8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HIMSS Template" id="{EC1BAD07-AE5D-4540-91E7-686AD2AF573F}">
          <p14:sldIdLst>
            <p14:sldId id="299"/>
            <p14:sldId id="2147469979"/>
            <p14:sldId id="2147375033"/>
            <p14:sldId id="2439"/>
            <p14:sldId id="2147469975"/>
            <p14:sldId id="3440"/>
            <p14:sldId id="2147375032"/>
            <p14:sldId id="2147469977"/>
            <p14:sldId id="2147469980"/>
            <p14:sldId id="2147469989"/>
            <p14:sldId id="2147469863"/>
            <p14:sldId id="2147469990"/>
            <p14:sldId id="2144866489"/>
            <p14:sldId id="2147469985"/>
            <p14:sldId id="264"/>
            <p14:sldId id="497"/>
            <p14:sldId id="2147469988"/>
            <p14:sldId id="2147469991"/>
            <p14:sldId id="2147469982"/>
            <p14:sldId id="2147469986"/>
            <p14:sldId id="2147469992"/>
            <p14:sldId id="2147469987"/>
            <p14:sldId id="2147469978"/>
            <p14:sldId id="280"/>
            <p14:sldId id="405"/>
            <p14:sldId id="398"/>
            <p14:sldId id="404"/>
            <p14:sldId id="397"/>
            <p14:sldId id="2147374263"/>
            <p14:sldId id="2147374941"/>
            <p14:sldId id="2147374940"/>
            <p14:sldId id="2147374893"/>
            <p14:sldId id="2147374958"/>
            <p14:sldId id="2147374937"/>
            <p14:sldId id="2147374931"/>
            <p14:sldId id="3319"/>
            <p14:sldId id="2147374932"/>
            <p14:sldId id="2147374954"/>
            <p14:sldId id="2147374955"/>
            <p14:sldId id="2147374957"/>
            <p14:sldId id="379"/>
            <p14:sldId id="2147374938"/>
            <p14:sldId id="2147469935"/>
            <p14:sldId id="2147374935"/>
            <p14:sldId id="2147374936"/>
            <p14:sldId id="2147374939"/>
            <p14:sldId id="2147374942"/>
            <p14:sldId id="2147374943"/>
            <p14:sldId id="401"/>
            <p14:sldId id="2147469923"/>
            <p14:sldId id="380"/>
            <p14:sldId id="2147469902"/>
            <p14:sldId id="2147469920"/>
            <p14:sldId id="2147469914"/>
            <p14:sldId id="2147469905"/>
            <p14:sldId id="2147469919"/>
            <p14:sldId id="2147469924"/>
            <p14:sldId id="2147469934"/>
            <p14:sldId id="2147469930"/>
            <p14:sldId id="2147469921"/>
            <p14:sldId id="403"/>
          </p14:sldIdLst>
        </p14:section>
        <p14:section name="Additional Resources" id="{BB56753F-B854-6042-85A6-F9F76912A6FA}">
          <p14:sldIdLst/>
        </p14:section>
      </p14:sectionLst>
    </p:ext>
    <p:ext uri="{EFAFB233-063F-42B5-8137-9DF3F51BA10A}">
      <p15:sldGuideLst xmlns:p15="http://schemas.microsoft.com/office/powerpoint/2012/main">
        <p15:guide id="1" pos="1536" userDrawn="1">
          <p15:clr>
            <a:srgbClr val="A4A3A4"/>
          </p15:clr>
        </p15:guide>
        <p15:guide id="3" orient="horz" pos="216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CA6BA35-C1DA-071E-850E-9C729CEC71DC}" name="Whittington, Lauren" initials="" userId="S::Lauren.Whittington@informa.com::aa322e87-e551-464b-a78e-04ddf8e9823a" providerId="AD"/>
  <p188:author id="{763F009D-401F-656F-04D9-531789657D3D}" name="Claypool, Angie" initials="AC" userId="S::aclaypool@himss.org::a17661c7-0f6f-4e5f-a09f-daf4e74bc2fe" providerId="AD"/>
  <p188:author id="{77DA55C0-05FF-2CC3-8E55-A03662BE0ACC}" name="Simon, Carrie" initials="CS" userId="S::csimon@himss.org::265568cd-494e-42ea-b987-c4d27ea6a04a" providerId="AD"/>
  <p188:author id="{1DF8D5C4-16F3-C5A4-3F71-76674939921E}" name="Marana, Lee" initials="LM" userId="S::Lee.Marana@informa.com::9815b023-a1d9-435b-99a0-61e3391fb9d0"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Villano, Chris" initials="VC" lastIdx="70" clrIdx="0">
    <p:extLst>
      <p:ext uri="{19B8F6BF-5375-455C-9EA6-DF929625EA0E}">
        <p15:presenceInfo xmlns:p15="http://schemas.microsoft.com/office/powerpoint/2012/main" userId="S::cvillano@himss.org::8a6140e9-0020-4fcb-84f3-9c920b9e87a1" providerId="AD"/>
      </p:ext>
    </p:extLst>
  </p:cmAuthor>
  <p:cmAuthor id="2" name="Smith, Nicole" initials="SN" lastIdx="2" clrIdx="1">
    <p:extLst>
      <p:ext uri="{19B8F6BF-5375-455C-9EA6-DF929625EA0E}">
        <p15:presenceInfo xmlns:p15="http://schemas.microsoft.com/office/powerpoint/2012/main" userId="S-1-5-21-365749239-1257169667-72670798-3289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33"/>
    <a:srgbClr val="FFC72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snapToGrid="0">
      <p:cViewPr varScale="1">
        <p:scale>
          <a:sx n="59" d="100"/>
          <a:sy n="59" d="100"/>
        </p:scale>
        <p:origin x="940" y="52"/>
      </p:cViewPr>
      <p:guideLst>
        <p:guide pos="1536"/>
        <p:guide orient="horz" pos="2160"/>
      </p:guideLst>
    </p:cSldViewPr>
  </p:slideViewPr>
  <p:notesTextViewPr>
    <p:cViewPr>
      <p:scale>
        <a:sx n="1" d="1"/>
        <a:sy n="1" d="1"/>
      </p:scale>
      <p:origin x="0" y="0"/>
    </p:cViewPr>
  </p:notesTextViewPr>
  <p:sorterViewPr>
    <p:cViewPr varScale="1">
      <p:scale>
        <a:sx n="1" d="1"/>
        <a:sy n="1" d="1"/>
      </p:scale>
      <p:origin x="0" y="-17004"/>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font" Target="fonts/font1.fntdata"/><Relationship Id="rId84" Type="http://schemas.openxmlformats.org/officeDocument/2006/relationships/font" Target="fonts/font17.fntdata"/><Relationship Id="rId89" Type="http://schemas.openxmlformats.org/officeDocument/2006/relationships/tableStyles" Target="tableStyles.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font" Target="fonts/font7.fntdata"/><Relationship Id="rId79" Type="http://schemas.openxmlformats.org/officeDocument/2006/relationships/font" Target="fonts/font12.fntdata"/><Relationship Id="rId5" Type="http://schemas.openxmlformats.org/officeDocument/2006/relationships/slideMaster" Target="slideMasters/slideMaster2.xml"/><Relationship Id="rId90" Type="http://schemas.microsoft.com/office/2016/11/relationships/changesInfo" Target="changesInfos/changesInfo1.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font" Target="fonts/font2.fntdata"/><Relationship Id="rId77" Type="http://schemas.openxmlformats.org/officeDocument/2006/relationships/font" Target="fonts/font10.fntdata"/><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font" Target="fonts/font5.fntdata"/><Relationship Id="rId80" Type="http://schemas.openxmlformats.org/officeDocument/2006/relationships/font" Target="fonts/font13.fntdata"/><Relationship Id="rId85" Type="http://schemas.openxmlformats.org/officeDocument/2006/relationships/commentAuthors" Target="commentAuthor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notesMaster" Target="notesMasters/notesMaster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font" Target="fonts/font3.fntdata"/><Relationship Id="rId75" Type="http://schemas.openxmlformats.org/officeDocument/2006/relationships/font" Target="fonts/font8.fntdata"/><Relationship Id="rId83" Type="http://schemas.openxmlformats.org/officeDocument/2006/relationships/font" Target="fonts/font16.fntdata"/><Relationship Id="rId88" Type="http://schemas.openxmlformats.org/officeDocument/2006/relationships/theme" Target="theme/theme1.xml"/><Relationship Id="rId91"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font" Target="fonts/font6.fntdata"/><Relationship Id="rId78" Type="http://schemas.openxmlformats.org/officeDocument/2006/relationships/font" Target="fonts/font11.fntdata"/><Relationship Id="rId81" Type="http://schemas.openxmlformats.org/officeDocument/2006/relationships/font" Target="fonts/font14.fntdata"/><Relationship Id="rId86"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font" Target="fonts/font9.fntdata"/><Relationship Id="rId7" Type="http://schemas.openxmlformats.org/officeDocument/2006/relationships/slide" Target="slides/slide2.xml"/><Relationship Id="rId71" Type="http://schemas.openxmlformats.org/officeDocument/2006/relationships/font" Target="fonts/font4.fntdata"/><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viewProps" Target="viewProps.xml"/><Relationship Id="rId61" Type="http://schemas.openxmlformats.org/officeDocument/2006/relationships/slide" Target="slides/slide56.xml"/><Relationship Id="rId82" Type="http://schemas.openxmlformats.org/officeDocument/2006/relationships/font" Target="fonts/font15.fntdata"/><Relationship Id="rId19" Type="http://schemas.openxmlformats.org/officeDocument/2006/relationships/slide" Target="slides/slide1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imon, Carrie" userId="265568cd-494e-42ea-b987-c4d27ea6a04a" providerId="ADAL" clId="{80228949-548B-4C7B-8F05-DCD6F78AE71A}"/>
    <pc:docChg chg="delSld modSection">
      <pc:chgData name="Simon, Carrie" userId="265568cd-494e-42ea-b987-c4d27ea6a04a" providerId="ADAL" clId="{80228949-548B-4C7B-8F05-DCD6F78AE71A}" dt="2024-09-16T19:57:32.314" v="6" actId="47"/>
      <pc:docMkLst>
        <pc:docMk/>
      </pc:docMkLst>
      <pc:sldChg chg="del">
        <pc:chgData name="Simon, Carrie" userId="265568cd-494e-42ea-b987-c4d27ea6a04a" providerId="ADAL" clId="{80228949-548B-4C7B-8F05-DCD6F78AE71A}" dt="2024-09-16T15:11:23.475" v="4" actId="47"/>
        <pc:sldMkLst>
          <pc:docMk/>
          <pc:sldMk cId="318057667" sldId="258"/>
        </pc:sldMkLst>
      </pc:sldChg>
      <pc:sldChg chg="del">
        <pc:chgData name="Simon, Carrie" userId="265568cd-494e-42ea-b987-c4d27ea6a04a" providerId="ADAL" clId="{80228949-548B-4C7B-8F05-DCD6F78AE71A}" dt="2024-09-16T15:11:23.475" v="4" actId="47"/>
        <pc:sldMkLst>
          <pc:docMk/>
          <pc:sldMk cId="4547651" sldId="261"/>
        </pc:sldMkLst>
      </pc:sldChg>
      <pc:sldChg chg="del">
        <pc:chgData name="Simon, Carrie" userId="265568cd-494e-42ea-b987-c4d27ea6a04a" providerId="ADAL" clId="{80228949-548B-4C7B-8F05-DCD6F78AE71A}" dt="2024-09-16T15:11:27.990" v="5" actId="47"/>
        <pc:sldMkLst>
          <pc:docMk/>
          <pc:sldMk cId="1713417538" sldId="275"/>
        </pc:sldMkLst>
      </pc:sldChg>
      <pc:sldChg chg="del">
        <pc:chgData name="Simon, Carrie" userId="265568cd-494e-42ea-b987-c4d27ea6a04a" providerId="ADAL" clId="{80228949-548B-4C7B-8F05-DCD6F78AE71A}" dt="2024-09-16T15:11:23.475" v="4" actId="47"/>
        <pc:sldMkLst>
          <pc:docMk/>
          <pc:sldMk cId="2374011262" sldId="293"/>
        </pc:sldMkLst>
      </pc:sldChg>
      <pc:sldChg chg="del">
        <pc:chgData name="Simon, Carrie" userId="265568cd-494e-42ea-b987-c4d27ea6a04a" providerId="ADAL" clId="{80228949-548B-4C7B-8F05-DCD6F78AE71A}" dt="2024-09-16T15:11:05.166" v="2" actId="47"/>
        <pc:sldMkLst>
          <pc:docMk/>
          <pc:sldMk cId="266109527" sldId="296"/>
        </pc:sldMkLst>
      </pc:sldChg>
      <pc:sldChg chg="del">
        <pc:chgData name="Simon, Carrie" userId="265568cd-494e-42ea-b987-c4d27ea6a04a" providerId="ADAL" clId="{80228949-548B-4C7B-8F05-DCD6F78AE71A}" dt="2024-09-16T15:11:05.166" v="2" actId="47"/>
        <pc:sldMkLst>
          <pc:docMk/>
          <pc:sldMk cId="1873622272" sldId="297"/>
        </pc:sldMkLst>
      </pc:sldChg>
      <pc:sldChg chg="del">
        <pc:chgData name="Simon, Carrie" userId="265568cd-494e-42ea-b987-c4d27ea6a04a" providerId="ADAL" clId="{80228949-548B-4C7B-8F05-DCD6F78AE71A}" dt="2024-09-16T15:10:48.179" v="0" actId="47"/>
        <pc:sldMkLst>
          <pc:docMk/>
          <pc:sldMk cId="3257601651" sldId="339"/>
        </pc:sldMkLst>
      </pc:sldChg>
      <pc:sldChg chg="del">
        <pc:chgData name="Simon, Carrie" userId="265568cd-494e-42ea-b987-c4d27ea6a04a" providerId="ADAL" clId="{80228949-548B-4C7B-8F05-DCD6F78AE71A}" dt="2024-09-16T15:10:53.279" v="1" actId="47"/>
        <pc:sldMkLst>
          <pc:docMk/>
          <pc:sldMk cId="1059819846" sldId="356"/>
        </pc:sldMkLst>
      </pc:sldChg>
      <pc:sldChg chg="del">
        <pc:chgData name="Simon, Carrie" userId="265568cd-494e-42ea-b987-c4d27ea6a04a" providerId="ADAL" clId="{80228949-548B-4C7B-8F05-DCD6F78AE71A}" dt="2024-09-16T15:10:53.279" v="1" actId="47"/>
        <pc:sldMkLst>
          <pc:docMk/>
          <pc:sldMk cId="1566752766" sldId="357"/>
        </pc:sldMkLst>
      </pc:sldChg>
      <pc:sldChg chg="del">
        <pc:chgData name="Simon, Carrie" userId="265568cd-494e-42ea-b987-c4d27ea6a04a" providerId="ADAL" clId="{80228949-548B-4C7B-8F05-DCD6F78AE71A}" dt="2024-09-16T15:11:23.475" v="4" actId="47"/>
        <pc:sldMkLst>
          <pc:docMk/>
          <pc:sldMk cId="3988807665" sldId="363"/>
        </pc:sldMkLst>
      </pc:sldChg>
      <pc:sldChg chg="del">
        <pc:chgData name="Simon, Carrie" userId="265568cd-494e-42ea-b987-c4d27ea6a04a" providerId="ADAL" clId="{80228949-548B-4C7B-8F05-DCD6F78AE71A}" dt="2024-09-16T15:11:23.475" v="4" actId="47"/>
        <pc:sldMkLst>
          <pc:docMk/>
          <pc:sldMk cId="4233691750" sldId="364"/>
        </pc:sldMkLst>
      </pc:sldChg>
      <pc:sldChg chg="del">
        <pc:chgData name="Simon, Carrie" userId="265568cd-494e-42ea-b987-c4d27ea6a04a" providerId="ADAL" clId="{80228949-548B-4C7B-8F05-DCD6F78AE71A}" dt="2024-09-16T15:11:27.990" v="5" actId="47"/>
        <pc:sldMkLst>
          <pc:docMk/>
          <pc:sldMk cId="2892121661" sldId="365"/>
        </pc:sldMkLst>
      </pc:sldChg>
      <pc:sldChg chg="del">
        <pc:chgData name="Simon, Carrie" userId="265568cd-494e-42ea-b987-c4d27ea6a04a" providerId="ADAL" clId="{80228949-548B-4C7B-8F05-DCD6F78AE71A}" dt="2024-09-16T15:11:13.956" v="3" actId="47"/>
        <pc:sldMkLst>
          <pc:docMk/>
          <pc:sldMk cId="519033169" sldId="370"/>
        </pc:sldMkLst>
      </pc:sldChg>
      <pc:sldChg chg="del">
        <pc:chgData name="Simon, Carrie" userId="265568cd-494e-42ea-b987-c4d27ea6a04a" providerId="ADAL" clId="{80228949-548B-4C7B-8F05-DCD6F78AE71A}" dt="2024-09-16T15:11:05.166" v="2" actId="47"/>
        <pc:sldMkLst>
          <pc:docMk/>
          <pc:sldMk cId="18805178" sldId="381"/>
        </pc:sldMkLst>
      </pc:sldChg>
      <pc:sldChg chg="del">
        <pc:chgData name="Simon, Carrie" userId="265568cd-494e-42ea-b987-c4d27ea6a04a" providerId="ADAL" clId="{80228949-548B-4C7B-8F05-DCD6F78AE71A}" dt="2024-09-16T15:10:48.179" v="0" actId="47"/>
        <pc:sldMkLst>
          <pc:docMk/>
          <pc:sldMk cId="744642173" sldId="382"/>
        </pc:sldMkLst>
      </pc:sldChg>
      <pc:sldChg chg="del">
        <pc:chgData name="Simon, Carrie" userId="265568cd-494e-42ea-b987-c4d27ea6a04a" providerId="ADAL" clId="{80228949-548B-4C7B-8F05-DCD6F78AE71A}" dt="2024-09-16T15:10:48.179" v="0" actId="47"/>
        <pc:sldMkLst>
          <pc:docMk/>
          <pc:sldMk cId="1156641022" sldId="384"/>
        </pc:sldMkLst>
      </pc:sldChg>
      <pc:sldChg chg="del">
        <pc:chgData name="Simon, Carrie" userId="265568cd-494e-42ea-b987-c4d27ea6a04a" providerId="ADAL" clId="{80228949-548B-4C7B-8F05-DCD6F78AE71A}" dt="2024-09-16T15:10:53.279" v="1" actId="47"/>
        <pc:sldMkLst>
          <pc:docMk/>
          <pc:sldMk cId="204090662" sldId="385"/>
        </pc:sldMkLst>
      </pc:sldChg>
      <pc:sldChg chg="del">
        <pc:chgData name="Simon, Carrie" userId="265568cd-494e-42ea-b987-c4d27ea6a04a" providerId="ADAL" clId="{80228949-548B-4C7B-8F05-DCD6F78AE71A}" dt="2024-09-16T15:10:53.279" v="1" actId="47"/>
        <pc:sldMkLst>
          <pc:docMk/>
          <pc:sldMk cId="4155614352" sldId="387"/>
        </pc:sldMkLst>
      </pc:sldChg>
      <pc:sldChg chg="del">
        <pc:chgData name="Simon, Carrie" userId="265568cd-494e-42ea-b987-c4d27ea6a04a" providerId="ADAL" clId="{80228949-548B-4C7B-8F05-DCD6F78AE71A}" dt="2024-09-16T15:10:48.179" v="0" actId="47"/>
        <pc:sldMkLst>
          <pc:docMk/>
          <pc:sldMk cId="52681278" sldId="388"/>
        </pc:sldMkLst>
      </pc:sldChg>
      <pc:sldChg chg="del">
        <pc:chgData name="Simon, Carrie" userId="265568cd-494e-42ea-b987-c4d27ea6a04a" providerId="ADAL" clId="{80228949-548B-4C7B-8F05-DCD6F78AE71A}" dt="2024-09-16T15:11:05.166" v="2" actId="47"/>
        <pc:sldMkLst>
          <pc:docMk/>
          <pc:sldMk cId="3029715525" sldId="389"/>
        </pc:sldMkLst>
      </pc:sldChg>
      <pc:sldChg chg="del">
        <pc:chgData name="Simon, Carrie" userId="265568cd-494e-42ea-b987-c4d27ea6a04a" providerId="ADAL" clId="{80228949-548B-4C7B-8F05-DCD6F78AE71A}" dt="2024-09-16T15:11:23.475" v="4" actId="47"/>
        <pc:sldMkLst>
          <pc:docMk/>
          <pc:sldMk cId="2283742319" sldId="391"/>
        </pc:sldMkLst>
      </pc:sldChg>
      <pc:sldChg chg="del">
        <pc:chgData name="Simon, Carrie" userId="265568cd-494e-42ea-b987-c4d27ea6a04a" providerId="ADAL" clId="{80228949-548B-4C7B-8F05-DCD6F78AE71A}" dt="2024-09-16T15:11:23.475" v="4" actId="47"/>
        <pc:sldMkLst>
          <pc:docMk/>
          <pc:sldMk cId="2617598240" sldId="392"/>
        </pc:sldMkLst>
      </pc:sldChg>
      <pc:sldChg chg="del">
        <pc:chgData name="Simon, Carrie" userId="265568cd-494e-42ea-b987-c4d27ea6a04a" providerId="ADAL" clId="{80228949-548B-4C7B-8F05-DCD6F78AE71A}" dt="2024-09-16T15:11:23.475" v="4" actId="47"/>
        <pc:sldMkLst>
          <pc:docMk/>
          <pc:sldMk cId="3773948398" sldId="393"/>
        </pc:sldMkLst>
      </pc:sldChg>
      <pc:sldChg chg="del">
        <pc:chgData name="Simon, Carrie" userId="265568cd-494e-42ea-b987-c4d27ea6a04a" providerId="ADAL" clId="{80228949-548B-4C7B-8F05-DCD6F78AE71A}" dt="2024-09-16T15:11:27.990" v="5" actId="47"/>
        <pc:sldMkLst>
          <pc:docMk/>
          <pc:sldMk cId="2846719429" sldId="394"/>
        </pc:sldMkLst>
      </pc:sldChg>
      <pc:sldChg chg="del">
        <pc:chgData name="Simon, Carrie" userId="265568cd-494e-42ea-b987-c4d27ea6a04a" providerId="ADAL" clId="{80228949-548B-4C7B-8F05-DCD6F78AE71A}" dt="2024-09-16T15:10:48.179" v="0" actId="47"/>
        <pc:sldMkLst>
          <pc:docMk/>
          <pc:sldMk cId="138622562" sldId="406"/>
        </pc:sldMkLst>
      </pc:sldChg>
      <pc:sldChg chg="del">
        <pc:chgData name="Simon, Carrie" userId="265568cd-494e-42ea-b987-c4d27ea6a04a" providerId="ADAL" clId="{80228949-548B-4C7B-8F05-DCD6F78AE71A}" dt="2024-09-16T15:11:23.475" v="4" actId="47"/>
        <pc:sldMkLst>
          <pc:docMk/>
          <pc:sldMk cId="2464403728" sldId="407"/>
        </pc:sldMkLst>
      </pc:sldChg>
      <pc:sldChg chg="del">
        <pc:chgData name="Simon, Carrie" userId="265568cd-494e-42ea-b987-c4d27ea6a04a" providerId="ADAL" clId="{80228949-548B-4C7B-8F05-DCD6F78AE71A}" dt="2024-09-16T15:11:13.956" v="3" actId="47"/>
        <pc:sldMkLst>
          <pc:docMk/>
          <pc:sldMk cId="534970622" sldId="559"/>
        </pc:sldMkLst>
      </pc:sldChg>
      <pc:sldChg chg="del">
        <pc:chgData name="Simon, Carrie" userId="265568cd-494e-42ea-b987-c4d27ea6a04a" providerId="ADAL" clId="{80228949-548B-4C7B-8F05-DCD6F78AE71A}" dt="2024-09-16T15:11:13.956" v="3" actId="47"/>
        <pc:sldMkLst>
          <pc:docMk/>
          <pc:sldMk cId="2815615181" sldId="580"/>
        </pc:sldMkLst>
      </pc:sldChg>
      <pc:sldChg chg="del">
        <pc:chgData name="Simon, Carrie" userId="265568cd-494e-42ea-b987-c4d27ea6a04a" providerId="ADAL" clId="{80228949-548B-4C7B-8F05-DCD6F78AE71A}" dt="2024-09-16T15:11:13.956" v="3" actId="47"/>
        <pc:sldMkLst>
          <pc:docMk/>
          <pc:sldMk cId="3530392504" sldId="587"/>
        </pc:sldMkLst>
      </pc:sldChg>
      <pc:sldChg chg="del">
        <pc:chgData name="Simon, Carrie" userId="265568cd-494e-42ea-b987-c4d27ea6a04a" providerId="ADAL" clId="{80228949-548B-4C7B-8F05-DCD6F78AE71A}" dt="2024-09-16T15:11:13.956" v="3" actId="47"/>
        <pc:sldMkLst>
          <pc:docMk/>
          <pc:sldMk cId="2414826295" sldId="600"/>
        </pc:sldMkLst>
      </pc:sldChg>
      <pc:sldChg chg="del">
        <pc:chgData name="Simon, Carrie" userId="265568cd-494e-42ea-b987-c4d27ea6a04a" providerId="ADAL" clId="{80228949-548B-4C7B-8F05-DCD6F78AE71A}" dt="2024-09-16T15:11:13.956" v="3" actId="47"/>
        <pc:sldMkLst>
          <pc:docMk/>
          <pc:sldMk cId="2144828421" sldId="839"/>
        </pc:sldMkLst>
      </pc:sldChg>
      <pc:sldChg chg="del">
        <pc:chgData name="Simon, Carrie" userId="265568cd-494e-42ea-b987-c4d27ea6a04a" providerId="ADAL" clId="{80228949-548B-4C7B-8F05-DCD6F78AE71A}" dt="2024-09-16T15:11:13.956" v="3" actId="47"/>
        <pc:sldMkLst>
          <pc:docMk/>
          <pc:sldMk cId="3988104015" sldId="847"/>
        </pc:sldMkLst>
      </pc:sldChg>
      <pc:sldChg chg="del">
        <pc:chgData name="Simon, Carrie" userId="265568cd-494e-42ea-b987-c4d27ea6a04a" providerId="ADAL" clId="{80228949-548B-4C7B-8F05-DCD6F78AE71A}" dt="2024-09-16T15:11:05.166" v="2" actId="47"/>
        <pc:sldMkLst>
          <pc:docMk/>
          <pc:sldMk cId="1152014121" sldId="2428"/>
        </pc:sldMkLst>
      </pc:sldChg>
      <pc:sldChg chg="del">
        <pc:chgData name="Simon, Carrie" userId="265568cd-494e-42ea-b987-c4d27ea6a04a" providerId="ADAL" clId="{80228949-548B-4C7B-8F05-DCD6F78AE71A}" dt="2024-09-16T15:11:05.166" v="2" actId="47"/>
        <pc:sldMkLst>
          <pc:docMk/>
          <pc:sldMk cId="3171757765" sldId="2430"/>
        </pc:sldMkLst>
      </pc:sldChg>
      <pc:sldChg chg="del">
        <pc:chgData name="Simon, Carrie" userId="265568cd-494e-42ea-b987-c4d27ea6a04a" providerId="ADAL" clId="{80228949-548B-4C7B-8F05-DCD6F78AE71A}" dt="2024-09-16T15:11:05.166" v="2" actId="47"/>
        <pc:sldMkLst>
          <pc:docMk/>
          <pc:sldMk cId="114388280" sldId="2433"/>
        </pc:sldMkLst>
      </pc:sldChg>
      <pc:sldChg chg="del">
        <pc:chgData name="Simon, Carrie" userId="265568cd-494e-42ea-b987-c4d27ea6a04a" providerId="ADAL" clId="{80228949-548B-4C7B-8F05-DCD6F78AE71A}" dt="2024-09-16T15:11:05.166" v="2" actId="47"/>
        <pc:sldMkLst>
          <pc:docMk/>
          <pc:sldMk cId="666688847" sldId="2434"/>
        </pc:sldMkLst>
      </pc:sldChg>
      <pc:sldChg chg="del">
        <pc:chgData name="Simon, Carrie" userId="265568cd-494e-42ea-b987-c4d27ea6a04a" providerId="ADAL" clId="{80228949-548B-4C7B-8F05-DCD6F78AE71A}" dt="2024-09-16T15:11:23.475" v="4" actId="47"/>
        <pc:sldMkLst>
          <pc:docMk/>
          <pc:sldMk cId="3640416719" sldId="2147374260"/>
        </pc:sldMkLst>
      </pc:sldChg>
      <pc:sldChg chg="del">
        <pc:chgData name="Simon, Carrie" userId="265568cd-494e-42ea-b987-c4d27ea6a04a" providerId="ADAL" clId="{80228949-548B-4C7B-8F05-DCD6F78AE71A}" dt="2024-09-16T15:11:23.475" v="4" actId="47"/>
        <pc:sldMkLst>
          <pc:docMk/>
          <pc:sldMk cId="3519986552" sldId="2147374261"/>
        </pc:sldMkLst>
      </pc:sldChg>
      <pc:sldChg chg="del">
        <pc:chgData name="Simon, Carrie" userId="265568cd-494e-42ea-b987-c4d27ea6a04a" providerId="ADAL" clId="{80228949-548B-4C7B-8F05-DCD6F78AE71A}" dt="2024-09-16T15:11:27.990" v="5" actId="47"/>
        <pc:sldMkLst>
          <pc:docMk/>
          <pc:sldMk cId="2864520105" sldId="2147374262"/>
        </pc:sldMkLst>
      </pc:sldChg>
      <pc:sldChg chg="del">
        <pc:chgData name="Simon, Carrie" userId="265568cd-494e-42ea-b987-c4d27ea6a04a" providerId="ADAL" clId="{80228949-548B-4C7B-8F05-DCD6F78AE71A}" dt="2024-09-16T15:11:13.956" v="3" actId="47"/>
        <pc:sldMkLst>
          <pc:docMk/>
          <pc:sldMk cId="3749178496" sldId="2147374831"/>
        </pc:sldMkLst>
      </pc:sldChg>
      <pc:sldChg chg="del">
        <pc:chgData name="Simon, Carrie" userId="265568cd-494e-42ea-b987-c4d27ea6a04a" providerId="ADAL" clId="{80228949-548B-4C7B-8F05-DCD6F78AE71A}" dt="2024-09-16T19:57:32.314" v="6" actId="47"/>
        <pc:sldMkLst>
          <pc:docMk/>
          <pc:sldMk cId="566141733" sldId="2147374956"/>
        </pc:sldMkLst>
      </pc:sldChg>
      <pc:sldChg chg="del">
        <pc:chgData name="Simon, Carrie" userId="265568cd-494e-42ea-b987-c4d27ea6a04a" providerId="ADAL" clId="{80228949-548B-4C7B-8F05-DCD6F78AE71A}" dt="2024-09-16T15:10:53.279" v="1" actId="47"/>
        <pc:sldMkLst>
          <pc:docMk/>
          <pc:sldMk cId="1671570842" sldId="2147374959"/>
        </pc:sldMkLst>
      </pc:sldChg>
      <pc:sldChg chg="del">
        <pc:chgData name="Simon, Carrie" userId="265568cd-494e-42ea-b987-c4d27ea6a04a" providerId="ADAL" clId="{80228949-548B-4C7B-8F05-DCD6F78AE71A}" dt="2024-09-16T15:11:05.166" v="2" actId="47"/>
        <pc:sldMkLst>
          <pc:docMk/>
          <pc:sldMk cId="3774678985" sldId="2147469936"/>
        </pc:sldMkLst>
      </pc:sldChg>
      <pc:sldChg chg="del">
        <pc:chgData name="Simon, Carrie" userId="265568cd-494e-42ea-b987-c4d27ea6a04a" providerId="ADAL" clId="{80228949-548B-4C7B-8F05-DCD6F78AE71A}" dt="2024-09-16T15:11:13.956" v="3" actId="47"/>
        <pc:sldMkLst>
          <pc:docMk/>
          <pc:sldMk cId="74707628" sldId="2147469937"/>
        </pc:sldMkLst>
      </pc:sldChg>
      <pc:sldChg chg="del">
        <pc:chgData name="Simon, Carrie" userId="265568cd-494e-42ea-b987-c4d27ea6a04a" providerId="ADAL" clId="{80228949-548B-4C7B-8F05-DCD6F78AE71A}" dt="2024-09-16T15:11:05.166" v="2" actId="47"/>
        <pc:sldMkLst>
          <pc:docMk/>
          <pc:sldMk cId="4085500491" sldId="2147469993"/>
        </pc:sldMkLst>
      </pc:sldChg>
      <pc:sldChg chg="del">
        <pc:chgData name="Simon, Carrie" userId="265568cd-494e-42ea-b987-c4d27ea6a04a" providerId="ADAL" clId="{80228949-548B-4C7B-8F05-DCD6F78AE71A}" dt="2024-09-16T15:11:05.166" v="2" actId="47"/>
        <pc:sldMkLst>
          <pc:docMk/>
          <pc:sldMk cId="1622714271" sldId="2147469994"/>
        </pc:sldMkLst>
      </pc:sldChg>
      <pc:sldChg chg="del">
        <pc:chgData name="Simon, Carrie" userId="265568cd-494e-42ea-b987-c4d27ea6a04a" providerId="ADAL" clId="{80228949-548B-4C7B-8F05-DCD6F78AE71A}" dt="2024-09-16T15:11:13.956" v="3" actId="47"/>
        <pc:sldMkLst>
          <pc:docMk/>
          <pc:sldMk cId="1257989750" sldId="2147469995"/>
        </pc:sldMkLst>
      </pc:sldChg>
      <pc:sldChg chg="del">
        <pc:chgData name="Simon, Carrie" userId="265568cd-494e-42ea-b987-c4d27ea6a04a" providerId="ADAL" clId="{80228949-548B-4C7B-8F05-DCD6F78AE71A}" dt="2024-09-16T15:11:13.956" v="3" actId="47"/>
        <pc:sldMkLst>
          <pc:docMk/>
          <pc:sldMk cId="2067824253" sldId="2147469996"/>
        </pc:sldMkLst>
      </pc:sldChg>
      <pc:sldMasterChg chg="delSldLayout">
        <pc:chgData name="Simon, Carrie" userId="265568cd-494e-42ea-b987-c4d27ea6a04a" providerId="ADAL" clId="{80228949-548B-4C7B-8F05-DCD6F78AE71A}" dt="2024-09-16T15:11:13.956" v="3" actId="47"/>
        <pc:sldMasterMkLst>
          <pc:docMk/>
          <pc:sldMasterMk cId="3047552151" sldId="2147483652"/>
        </pc:sldMasterMkLst>
        <pc:sldLayoutChg chg="del">
          <pc:chgData name="Simon, Carrie" userId="265568cd-494e-42ea-b987-c4d27ea6a04a" providerId="ADAL" clId="{80228949-548B-4C7B-8F05-DCD6F78AE71A}" dt="2024-09-16T15:11:13.956" v="3" actId="47"/>
          <pc:sldLayoutMkLst>
            <pc:docMk/>
            <pc:sldMasterMk cId="3047552151" sldId="2147483652"/>
            <pc:sldLayoutMk cId="254413438" sldId="2147483757"/>
          </pc:sldLayoutMkLst>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9F03E94-3DA1-E349-930E-3FB12F7ADF07}" type="doc">
      <dgm:prSet loTypeId="urn:microsoft.com/office/officeart/2005/8/layout/orgChart1" loCatId="" qsTypeId="urn:microsoft.com/office/officeart/2005/8/quickstyle/simple2" qsCatId="simple" csTypeId="urn:microsoft.com/office/officeart/2005/8/colors/accent1_2" csCatId="accent1" phldr="1"/>
      <dgm:spPr/>
      <dgm:t>
        <a:bodyPr/>
        <a:lstStyle/>
        <a:p>
          <a:endParaRPr lang="en-US"/>
        </a:p>
      </dgm:t>
    </dgm:pt>
    <dgm:pt modelId="{9D4129F6-EB2B-EB41-B143-96A7C912507A}">
      <dgm:prSet custT="1"/>
      <dgm:spPr>
        <a:solidFill>
          <a:schemeClr val="accent2">
            <a:lumMod val="20000"/>
            <a:lumOff val="80000"/>
          </a:schemeClr>
        </a:solidFill>
        <a:ln w="76200">
          <a:solidFill>
            <a:srgbClr val="FFC000"/>
          </a:solidFill>
        </a:ln>
      </dgm:spPr>
      <dgm:t>
        <a:bodyPr/>
        <a:lstStyle/>
        <a:p>
          <a:r>
            <a:rPr lang="en-US" sz="800" b="1">
              <a:solidFill>
                <a:schemeClr val="tx1"/>
              </a:solidFill>
            </a:rPr>
            <a:t>Open Position</a:t>
          </a:r>
        </a:p>
        <a:p>
          <a:r>
            <a:rPr lang="en-US" sz="800">
              <a:solidFill>
                <a:schemeClr val="tx1"/>
              </a:solidFill>
            </a:rPr>
            <a:t>Sr. Director Informatics &amp; HIT Standards</a:t>
          </a:r>
        </a:p>
      </dgm:t>
    </dgm:pt>
    <dgm:pt modelId="{BE6FC9D9-5E14-E447-A3BB-E2D0CE8523B8}" type="parTrans" cxnId="{88D0303F-1D61-E943-B0D5-C48329F72DD8}">
      <dgm:prSet/>
      <dgm:spPr/>
      <dgm:t>
        <a:bodyPr/>
        <a:lstStyle/>
        <a:p>
          <a:endParaRPr lang="en-US" sz="1600"/>
        </a:p>
      </dgm:t>
    </dgm:pt>
    <dgm:pt modelId="{8EF9D0AC-7FBD-764D-B5E4-2DE3241852E9}" type="sibTrans" cxnId="{88D0303F-1D61-E943-B0D5-C48329F72DD8}">
      <dgm:prSet/>
      <dgm:spPr/>
      <dgm:t>
        <a:bodyPr/>
        <a:lstStyle/>
        <a:p>
          <a:endParaRPr lang="en-US" sz="1600"/>
        </a:p>
      </dgm:t>
    </dgm:pt>
    <dgm:pt modelId="{08D43009-3FB3-AD4C-8722-532663A0D8B4}">
      <dgm:prSet custT="1"/>
      <dgm:spPr>
        <a:solidFill>
          <a:schemeClr val="accent2">
            <a:lumMod val="20000"/>
            <a:lumOff val="80000"/>
          </a:schemeClr>
        </a:solidFill>
      </dgm:spPr>
      <dgm:t>
        <a:bodyPr/>
        <a:lstStyle/>
        <a:p>
          <a:pPr rtl="0"/>
          <a:r>
            <a:rPr lang="en-US" sz="800" b="1">
              <a:solidFill>
                <a:schemeClr val="tx1"/>
              </a:solidFill>
            </a:rPr>
            <a:t>Emely</a:t>
          </a:r>
          <a:r>
            <a:rPr lang="en-US" sz="800" b="1" baseline="0">
              <a:solidFill>
                <a:schemeClr val="tx1"/>
              </a:solidFill>
            </a:rPr>
            <a:t> Lemus</a:t>
          </a:r>
          <a:r>
            <a:rPr lang="en-US" sz="800" b="1" baseline="0">
              <a:solidFill>
                <a:schemeClr val="tx1"/>
              </a:solidFill>
              <a:latin typeface="Century Gothic" panose="020F0302020204030204"/>
            </a:rPr>
            <a:t> </a:t>
          </a:r>
          <a:endParaRPr lang="en-US" sz="800" b="1" baseline="0">
            <a:solidFill>
              <a:schemeClr val="tx1"/>
            </a:solidFill>
          </a:endParaRPr>
        </a:p>
        <a:p>
          <a:r>
            <a:rPr lang="en-US" sz="800">
              <a:solidFill>
                <a:schemeClr val="tx1"/>
              </a:solidFill>
            </a:rPr>
            <a:t>Informatics Specialist</a:t>
          </a:r>
        </a:p>
      </dgm:t>
    </dgm:pt>
    <dgm:pt modelId="{74B95E1E-BF45-7B45-987B-5A95575A79B9}" type="parTrans" cxnId="{70CC9592-AF8D-314E-8138-BFB989748B49}">
      <dgm:prSet/>
      <dgm:spPr/>
      <dgm:t>
        <a:bodyPr/>
        <a:lstStyle/>
        <a:p>
          <a:endParaRPr lang="en-US" sz="1600"/>
        </a:p>
      </dgm:t>
    </dgm:pt>
    <dgm:pt modelId="{E0E5B38C-1F79-434E-880B-082BCA1C5C02}" type="sibTrans" cxnId="{70CC9592-AF8D-314E-8138-BFB989748B49}">
      <dgm:prSet/>
      <dgm:spPr/>
      <dgm:t>
        <a:bodyPr/>
        <a:lstStyle/>
        <a:p>
          <a:endParaRPr lang="en-US" sz="1600"/>
        </a:p>
      </dgm:t>
    </dgm:pt>
    <dgm:pt modelId="{22BF3F34-47DA-1A4F-9D08-809679AC4E8D}">
      <dgm:prSet custT="1"/>
      <dgm:spPr>
        <a:solidFill>
          <a:schemeClr val="accent2">
            <a:lumMod val="20000"/>
            <a:lumOff val="80000"/>
          </a:schemeClr>
        </a:solidFill>
        <a:ln w="76200" cmpd="sng">
          <a:solidFill>
            <a:srgbClr val="00B050"/>
          </a:solidFill>
          <a:prstDash val="solid"/>
        </a:ln>
      </dgm:spPr>
      <dgm:t>
        <a:bodyPr/>
        <a:lstStyle/>
        <a:p>
          <a:r>
            <a:rPr lang="en-US" sz="800" b="1" i="0">
              <a:solidFill>
                <a:schemeClr val="tx1"/>
              </a:solidFill>
            </a:rPr>
            <a:t>Rob Havasy</a:t>
          </a:r>
        </a:p>
        <a:p>
          <a:r>
            <a:rPr lang="en-US" sz="800" i="1">
              <a:solidFill>
                <a:schemeClr val="tx1"/>
              </a:solidFill>
            </a:rPr>
            <a:t>Sr. Director Informatics Strategy</a:t>
          </a:r>
        </a:p>
      </dgm:t>
    </dgm:pt>
    <dgm:pt modelId="{BF5D8EF9-459D-9B41-8434-4EB0DB0CAE76}" type="parTrans" cxnId="{5EFA1CFA-2EF1-2143-BAB2-3124990999F1}">
      <dgm:prSet/>
      <dgm:spPr/>
      <dgm:t>
        <a:bodyPr/>
        <a:lstStyle/>
        <a:p>
          <a:endParaRPr lang="en-US" sz="1600"/>
        </a:p>
      </dgm:t>
    </dgm:pt>
    <dgm:pt modelId="{601AB6CA-4462-F74C-99BE-2B413F4E6138}" type="sibTrans" cxnId="{5EFA1CFA-2EF1-2143-BAB2-3124990999F1}">
      <dgm:prSet/>
      <dgm:spPr/>
      <dgm:t>
        <a:bodyPr/>
        <a:lstStyle/>
        <a:p>
          <a:endParaRPr lang="en-US" sz="1600"/>
        </a:p>
      </dgm:t>
    </dgm:pt>
    <dgm:pt modelId="{F6A6A4C1-D8AA-ED44-8B35-B74C8314C8D8}">
      <dgm:prSet custT="1"/>
      <dgm:spPr>
        <a:solidFill>
          <a:schemeClr val="accent2">
            <a:lumMod val="20000"/>
            <a:lumOff val="80000"/>
          </a:schemeClr>
        </a:solidFill>
        <a:ln w="76200">
          <a:solidFill>
            <a:srgbClr val="00B0F0"/>
          </a:solidFill>
        </a:ln>
      </dgm:spPr>
      <dgm:t>
        <a:bodyPr/>
        <a:lstStyle/>
        <a:p>
          <a:r>
            <a:rPr lang="en-US" sz="800" b="1">
              <a:solidFill>
                <a:schemeClr val="tx1"/>
              </a:solidFill>
            </a:rPr>
            <a:t>Jonathan French</a:t>
          </a:r>
        </a:p>
        <a:p>
          <a:pPr rtl="0"/>
          <a:r>
            <a:rPr lang="en-US" sz="800">
              <a:solidFill>
                <a:schemeClr val="tx1"/>
              </a:solidFill>
            </a:rPr>
            <a:t>Sr. Public Policy and Content Development Director</a:t>
          </a:r>
          <a:r>
            <a:rPr lang="en-US" sz="800">
              <a:solidFill>
                <a:schemeClr val="tx1"/>
              </a:solidFill>
              <a:latin typeface="Century Gothic" panose="020F0302020204030204"/>
            </a:rPr>
            <a:t>  </a:t>
          </a:r>
          <a:endParaRPr lang="en-US" sz="800">
            <a:solidFill>
              <a:schemeClr val="tx1"/>
            </a:solidFill>
          </a:endParaRPr>
        </a:p>
      </dgm:t>
    </dgm:pt>
    <dgm:pt modelId="{BBBAC2AF-1819-654E-89C0-46E9A407C5E2}" type="parTrans" cxnId="{DD179A48-992F-D840-8200-E1CB78F3E15E}">
      <dgm:prSet/>
      <dgm:spPr/>
      <dgm:t>
        <a:bodyPr/>
        <a:lstStyle/>
        <a:p>
          <a:endParaRPr lang="en-US" sz="1600"/>
        </a:p>
      </dgm:t>
    </dgm:pt>
    <dgm:pt modelId="{D1C046BF-ECFF-BB47-83F3-2A10F49D1973}" type="sibTrans" cxnId="{DD179A48-992F-D840-8200-E1CB78F3E15E}">
      <dgm:prSet/>
      <dgm:spPr/>
      <dgm:t>
        <a:bodyPr/>
        <a:lstStyle/>
        <a:p>
          <a:endParaRPr lang="en-US" sz="1600"/>
        </a:p>
      </dgm:t>
    </dgm:pt>
    <dgm:pt modelId="{5338AAC5-3398-5B49-8BBB-E995717B7E48}">
      <dgm:prSet custT="1"/>
      <dgm:spPr>
        <a:solidFill>
          <a:schemeClr val="accent2">
            <a:lumMod val="20000"/>
            <a:lumOff val="80000"/>
          </a:schemeClr>
        </a:solidFill>
        <a:ln w="76200">
          <a:solidFill>
            <a:schemeClr val="tx2"/>
          </a:solidFill>
        </a:ln>
      </dgm:spPr>
      <dgm:t>
        <a:bodyPr/>
        <a:lstStyle/>
        <a:p>
          <a:r>
            <a:rPr lang="en-US" sz="800" b="1">
              <a:solidFill>
                <a:schemeClr val="tx1"/>
              </a:solidFill>
            </a:rPr>
            <a:t>Tammy Kwiatkoski</a:t>
          </a:r>
        </a:p>
        <a:p>
          <a:pPr rtl="0"/>
          <a:r>
            <a:rPr lang="en-US" sz="800">
              <a:solidFill>
                <a:schemeClr val="tx1"/>
              </a:solidFill>
            </a:rPr>
            <a:t>Sr. Director Informatics Operations &amp; Implementation</a:t>
          </a:r>
          <a:r>
            <a:rPr lang="en-US" sz="800">
              <a:solidFill>
                <a:schemeClr val="tx1"/>
              </a:solidFill>
              <a:latin typeface="Century Gothic" panose="020F0302020204030204"/>
            </a:rPr>
            <a:t> </a:t>
          </a:r>
          <a:r>
            <a:rPr lang="en-US" sz="800" b="0">
              <a:solidFill>
                <a:schemeClr val="tx1"/>
              </a:solidFill>
              <a:latin typeface="Century Gothic" panose="020F0302020204030204"/>
            </a:rPr>
            <a:t> </a:t>
          </a:r>
          <a:endParaRPr lang="en-US" sz="800">
            <a:solidFill>
              <a:schemeClr val="tx1"/>
            </a:solidFill>
          </a:endParaRPr>
        </a:p>
      </dgm:t>
    </dgm:pt>
    <dgm:pt modelId="{C47DF8FD-14F4-D540-AA07-E01C6213A2EB}" type="parTrans" cxnId="{96048632-93F8-5841-86F6-AADBBC992A13}">
      <dgm:prSet/>
      <dgm:spPr/>
      <dgm:t>
        <a:bodyPr/>
        <a:lstStyle/>
        <a:p>
          <a:endParaRPr lang="en-US" sz="1600"/>
        </a:p>
      </dgm:t>
    </dgm:pt>
    <dgm:pt modelId="{6EECF183-7454-0B45-8620-0F7E6AA6AB39}" type="sibTrans" cxnId="{96048632-93F8-5841-86F6-AADBBC992A13}">
      <dgm:prSet/>
      <dgm:spPr/>
      <dgm:t>
        <a:bodyPr/>
        <a:lstStyle/>
        <a:p>
          <a:endParaRPr lang="en-US" sz="1600"/>
        </a:p>
      </dgm:t>
    </dgm:pt>
    <dgm:pt modelId="{D9953902-8126-4C41-B3EA-F5A700C69A00}">
      <dgm:prSet custT="1"/>
      <dgm:spPr>
        <a:solidFill>
          <a:schemeClr val="accent2">
            <a:lumMod val="20000"/>
            <a:lumOff val="80000"/>
          </a:schemeClr>
        </a:solidFill>
        <a:ln w="76200" cmpd="sng">
          <a:noFill/>
          <a:prstDash val="sysDot"/>
        </a:ln>
      </dgm:spPr>
      <dgm:t>
        <a:bodyPr/>
        <a:lstStyle/>
        <a:p>
          <a:r>
            <a:rPr lang="en-US" sz="800" b="1">
              <a:solidFill>
                <a:schemeClr val="tx1"/>
              </a:solidFill>
            </a:rPr>
            <a:t>Lee Kim</a:t>
          </a:r>
        </a:p>
        <a:p>
          <a:pPr rtl="0"/>
          <a:r>
            <a:rPr lang="en-US" sz="800">
              <a:solidFill>
                <a:schemeClr val="tx1"/>
              </a:solidFill>
            </a:rPr>
            <a:t>Sr. Principal Cybersecurity</a:t>
          </a:r>
          <a:r>
            <a:rPr lang="en-US" sz="800">
              <a:solidFill>
                <a:schemeClr val="tx1"/>
              </a:solidFill>
              <a:latin typeface="Century Gothic" panose="020F0302020204030204"/>
            </a:rPr>
            <a:t> </a:t>
          </a:r>
          <a:endParaRPr lang="en-US" sz="800">
            <a:solidFill>
              <a:schemeClr val="tx1"/>
            </a:solidFill>
          </a:endParaRPr>
        </a:p>
        <a:p>
          <a:r>
            <a:rPr lang="en-US" sz="800">
              <a:solidFill>
                <a:schemeClr val="tx1"/>
              </a:solidFill>
            </a:rPr>
            <a:t>&amp; Privacy</a:t>
          </a:r>
        </a:p>
      </dgm:t>
    </dgm:pt>
    <dgm:pt modelId="{A6234BEE-95CE-4C79-9EB5-9C2271BAB7FE}" type="parTrans" cxnId="{FA755C94-797C-47F9-91C5-BFCE44E82485}">
      <dgm:prSet/>
      <dgm:spPr/>
      <dgm:t>
        <a:bodyPr/>
        <a:lstStyle/>
        <a:p>
          <a:endParaRPr lang="en-US" sz="1600"/>
        </a:p>
      </dgm:t>
    </dgm:pt>
    <dgm:pt modelId="{5807FCF3-82E9-4CC1-880B-834EF8ED3034}" type="sibTrans" cxnId="{FA755C94-797C-47F9-91C5-BFCE44E82485}">
      <dgm:prSet/>
      <dgm:spPr/>
      <dgm:t>
        <a:bodyPr/>
        <a:lstStyle/>
        <a:p>
          <a:endParaRPr lang="en-US" sz="1600"/>
        </a:p>
      </dgm:t>
    </dgm:pt>
    <dgm:pt modelId="{EF8F131C-2E88-4D22-94CA-E6142EB17AA7}">
      <dgm:prSet custT="1"/>
      <dgm:spPr>
        <a:solidFill>
          <a:schemeClr val="accent2">
            <a:lumMod val="20000"/>
            <a:lumOff val="80000"/>
          </a:schemeClr>
        </a:solidFill>
        <a:ln w="76200">
          <a:solidFill>
            <a:srgbClr val="7030A0"/>
          </a:solidFill>
        </a:ln>
      </dgm:spPr>
      <dgm:t>
        <a:bodyPr/>
        <a:lstStyle/>
        <a:p>
          <a:r>
            <a:rPr lang="en-US" sz="800" b="1" err="1">
              <a:solidFill>
                <a:schemeClr val="tx1"/>
              </a:solidFill>
            </a:rPr>
            <a:t>Whende</a:t>
          </a:r>
          <a:r>
            <a:rPr lang="en-US" sz="800" b="1">
              <a:solidFill>
                <a:schemeClr val="tx1"/>
              </a:solidFill>
            </a:rPr>
            <a:t> Carroll</a:t>
          </a:r>
        </a:p>
        <a:p>
          <a:r>
            <a:rPr lang="en-US" sz="800">
              <a:solidFill>
                <a:schemeClr val="tx1"/>
              </a:solidFill>
            </a:rPr>
            <a:t>Clinical Informatics Advisor</a:t>
          </a:r>
        </a:p>
      </dgm:t>
    </dgm:pt>
    <dgm:pt modelId="{8CF759D4-0C43-485D-81F4-3F364F54882A}" type="parTrans" cxnId="{5FBCCE7C-A10C-4850-B8E6-F399D50DCCF1}">
      <dgm:prSet/>
      <dgm:spPr/>
      <dgm:t>
        <a:bodyPr/>
        <a:lstStyle/>
        <a:p>
          <a:endParaRPr lang="en-US" sz="1600"/>
        </a:p>
      </dgm:t>
    </dgm:pt>
    <dgm:pt modelId="{01B72D7F-1062-4C64-8B57-2DA4EAEA1FD2}" type="sibTrans" cxnId="{5FBCCE7C-A10C-4850-B8E6-F399D50DCCF1}">
      <dgm:prSet/>
      <dgm:spPr/>
      <dgm:t>
        <a:bodyPr/>
        <a:lstStyle/>
        <a:p>
          <a:endParaRPr lang="en-US" sz="1600"/>
        </a:p>
      </dgm:t>
    </dgm:pt>
    <dgm:pt modelId="{F0F3D656-B689-4E25-BB28-CC3935ABD33C}">
      <dgm:prSet custT="1"/>
      <dgm:spPr>
        <a:solidFill>
          <a:schemeClr val="accent2">
            <a:lumMod val="20000"/>
            <a:lumOff val="80000"/>
          </a:schemeClr>
        </a:solidFill>
        <a:ln w="76200">
          <a:noFill/>
          <a:prstDash val="sysDot"/>
        </a:ln>
      </dgm:spPr>
      <dgm:t>
        <a:bodyPr/>
        <a:lstStyle/>
        <a:p>
          <a:r>
            <a:rPr lang="en-US" sz="800" b="1">
              <a:solidFill>
                <a:schemeClr val="tx1"/>
              </a:solidFill>
            </a:rPr>
            <a:t>Mike Kroll</a:t>
          </a:r>
        </a:p>
        <a:p>
          <a:pPr rtl="0"/>
          <a:r>
            <a:rPr lang="en-US" sz="800" b="0">
              <a:solidFill>
                <a:schemeClr val="tx1"/>
              </a:solidFill>
            </a:rPr>
            <a:t>Sr. Informatics &amp; Operations Manager</a:t>
          </a:r>
          <a:r>
            <a:rPr lang="en-US" sz="800" b="0">
              <a:solidFill>
                <a:schemeClr val="tx1"/>
              </a:solidFill>
              <a:latin typeface="Century Gothic" panose="020F0302020204030204"/>
            </a:rPr>
            <a:t> </a:t>
          </a:r>
          <a:endParaRPr lang="en-US" sz="800" b="0">
            <a:solidFill>
              <a:schemeClr val="tx1"/>
            </a:solidFill>
          </a:endParaRPr>
        </a:p>
      </dgm:t>
    </dgm:pt>
    <dgm:pt modelId="{18733176-AE35-470A-A649-72312C0BC4BC}" type="parTrans" cxnId="{89552337-DED3-4BA6-BFF6-F715EB90B442}">
      <dgm:prSet/>
      <dgm:spPr/>
      <dgm:t>
        <a:bodyPr/>
        <a:lstStyle/>
        <a:p>
          <a:endParaRPr lang="en-US" sz="1600"/>
        </a:p>
      </dgm:t>
    </dgm:pt>
    <dgm:pt modelId="{06CF39AB-8851-4CFB-9347-CE90A3DC48A6}" type="sibTrans" cxnId="{89552337-DED3-4BA6-BFF6-F715EB90B442}">
      <dgm:prSet/>
      <dgm:spPr/>
      <dgm:t>
        <a:bodyPr/>
        <a:lstStyle/>
        <a:p>
          <a:endParaRPr lang="en-US" sz="1600"/>
        </a:p>
      </dgm:t>
    </dgm:pt>
    <dgm:pt modelId="{E936A07C-3578-42B6-B8B3-1FA75930315D}">
      <dgm:prSet custT="1"/>
      <dgm:spPr>
        <a:solidFill>
          <a:schemeClr val="accent2">
            <a:lumMod val="20000"/>
            <a:lumOff val="80000"/>
          </a:schemeClr>
        </a:solidFill>
        <a:ln w="76200" cmpd="sng">
          <a:noFill/>
          <a:prstDash val="sysDot"/>
        </a:ln>
      </dgm:spPr>
      <dgm:t>
        <a:bodyPr/>
        <a:lstStyle/>
        <a:p>
          <a:r>
            <a:rPr lang="en-US" sz="800" b="1">
              <a:solidFill>
                <a:schemeClr val="tx1"/>
              </a:solidFill>
            </a:rPr>
            <a:t>Kelly Liput</a:t>
          </a:r>
        </a:p>
        <a:p>
          <a:pPr rtl="0"/>
          <a:r>
            <a:rPr lang="en-US" sz="800">
              <a:solidFill>
                <a:schemeClr val="tx1"/>
              </a:solidFill>
            </a:rPr>
            <a:t>Information Specialist</a:t>
          </a:r>
          <a:r>
            <a:rPr lang="en-US" sz="800">
              <a:solidFill>
                <a:schemeClr val="tx1"/>
              </a:solidFill>
              <a:latin typeface="Century Gothic" panose="020F0302020204030204"/>
            </a:rPr>
            <a:t> </a:t>
          </a:r>
          <a:endParaRPr lang="en-US" sz="800">
            <a:solidFill>
              <a:schemeClr val="tx1"/>
            </a:solidFill>
          </a:endParaRPr>
        </a:p>
      </dgm:t>
    </dgm:pt>
    <dgm:pt modelId="{48217D88-9855-4802-95A0-0E7A18F98E2D}" type="parTrans" cxnId="{D32550A9-E0FE-489A-B813-20D6AAB450AD}">
      <dgm:prSet/>
      <dgm:spPr/>
      <dgm:t>
        <a:bodyPr/>
        <a:lstStyle/>
        <a:p>
          <a:endParaRPr lang="en-US" sz="1600"/>
        </a:p>
      </dgm:t>
    </dgm:pt>
    <dgm:pt modelId="{4F631B1C-DDD5-4D1F-ABA1-D9BD1EF16AC1}" type="sibTrans" cxnId="{D32550A9-E0FE-489A-B813-20D6AAB450AD}">
      <dgm:prSet/>
      <dgm:spPr/>
      <dgm:t>
        <a:bodyPr/>
        <a:lstStyle/>
        <a:p>
          <a:endParaRPr lang="en-US" sz="1600"/>
        </a:p>
      </dgm:t>
    </dgm:pt>
    <dgm:pt modelId="{6FBC5C00-68C5-4E8C-B6E8-75D100C64DE8}">
      <dgm:prSet custT="1"/>
      <dgm:spPr>
        <a:solidFill>
          <a:schemeClr val="accent2">
            <a:lumMod val="20000"/>
            <a:lumOff val="80000"/>
          </a:schemeClr>
        </a:solidFill>
        <a:ln w="76200">
          <a:noFill/>
        </a:ln>
      </dgm:spPr>
      <dgm:t>
        <a:bodyPr/>
        <a:lstStyle/>
        <a:p>
          <a:r>
            <a:rPr lang="en-US" sz="800" b="1" i="1">
              <a:solidFill>
                <a:schemeClr val="tx1"/>
              </a:solidFill>
            </a:rPr>
            <a:t>Sarah Bell</a:t>
          </a:r>
        </a:p>
        <a:p>
          <a:pPr rtl="0"/>
          <a:r>
            <a:rPr lang="en-US" sz="800" i="0">
              <a:solidFill>
                <a:schemeClr val="tx1"/>
              </a:solidFill>
            </a:rPr>
            <a:t>Sr. Informatics Specialist</a:t>
          </a:r>
          <a:r>
            <a:rPr lang="en-US" sz="800" i="0">
              <a:solidFill>
                <a:schemeClr val="tx1"/>
              </a:solidFill>
              <a:latin typeface="Century Gothic" panose="020F0302020204030204"/>
            </a:rPr>
            <a:t> </a:t>
          </a:r>
          <a:r>
            <a:rPr lang="en-US" sz="800">
              <a:solidFill>
                <a:schemeClr val="tx1"/>
              </a:solidFill>
              <a:latin typeface="Century Gothic" panose="020F0302020204030204"/>
            </a:rPr>
            <a:t> </a:t>
          </a:r>
          <a:endParaRPr lang="en-US" sz="800" i="0">
            <a:solidFill>
              <a:schemeClr val="tx1"/>
            </a:solidFill>
          </a:endParaRPr>
        </a:p>
      </dgm:t>
    </dgm:pt>
    <dgm:pt modelId="{2E00620B-62E5-47B7-A2AF-745DEE51C635}" type="parTrans" cxnId="{210A6976-63AE-4CB8-B6D5-271DBCB3DF94}">
      <dgm:prSet/>
      <dgm:spPr/>
      <dgm:t>
        <a:bodyPr/>
        <a:lstStyle/>
        <a:p>
          <a:endParaRPr lang="en-US" sz="1600"/>
        </a:p>
      </dgm:t>
    </dgm:pt>
    <dgm:pt modelId="{8BF528C4-38C6-47E2-8680-A12BA8D9DB04}" type="sibTrans" cxnId="{210A6976-63AE-4CB8-B6D5-271DBCB3DF94}">
      <dgm:prSet/>
      <dgm:spPr/>
      <dgm:t>
        <a:bodyPr/>
        <a:lstStyle/>
        <a:p>
          <a:endParaRPr lang="en-US" sz="1600"/>
        </a:p>
      </dgm:t>
    </dgm:pt>
    <dgm:pt modelId="{7D3D19A5-ACB7-6340-B135-E41F6A4216C8}">
      <dgm:prSet phldrT="[Text]" custT="1"/>
      <dgm:spPr>
        <a:solidFill>
          <a:schemeClr val="accent2">
            <a:lumMod val="20000"/>
            <a:lumOff val="80000"/>
          </a:schemeClr>
        </a:solidFill>
      </dgm:spPr>
      <dgm:t>
        <a:bodyPr/>
        <a:lstStyle/>
        <a:p>
          <a:pPr rtl="0"/>
          <a:r>
            <a:rPr lang="en-US" sz="800" b="1">
              <a:solidFill>
                <a:schemeClr val="tx1"/>
              </a:solidFill>
            </a:rPr>
            <a:t>Christina Caraballo</a:t>
          </a:r>
          <a:r>
            <a:rPr lang="en-US" sz="800" b="1">
              <a:solidFill>
                <a:schemeClr val="tx1"/>
              </a:solidFill>
              <a:latin typeface="Century Gothic" panose="020F0302020204030204"/>
            </a:rPr>
            <a:t> </a:t>
          </a:r>
          <a:endParaRPr lang="en-US" sz="800" b="1">
            <a:solidFill>
              <a:schemeClr val="tx1"/>
            </a:solidFill>
          </a:endParaRPr>
        </a:p>
        <a:p>
          <a:pPr rtl="0"/>
          <a:r>
            <a:rPr lang="en-US" sz="800">
              <a:solidFill>
                <a:schemeClr val="tx1"/>
              </a:solidFill>
            </a:rPr>
            <a:t>Vice President Informatics</a:t>
          </a:r>
          <a:r>
            <a:rPr lang="en-US" sz="800">
              <a:solidFill>
                <a:schemeClr val="tx1"/>
              </a:solidFill>
              <a:latin typeface="Century Gothic" panose="020F0302020204030204"/>
            </a:rPr>
            <a:t> </a:t>
          </a:r>
          <a:endParaRPr lang="en-US" sz="800">
            <a:solidFill>
              <a:schemeClr val="tx1"/>
            </a:solidFill>
          </a:endParaRPr>
        </a:p>
      </dgm:t>
    </dgm:pt>
    <dgm:pt modelId="{AFFB717E-5684-AB42-9DBC-ACDC1EBF1E9F}" type="sibTrans" cxnId="{228D6893-46AE-2F42-ACDE-A976099B03F6}">
      <dgm:prSet/>
      <dgm:spPr/>
      <dgm:t>
        <a:bodyPr/>
        <a:lstStyle/>
        <a:p>
          <a:endParaRPr lang="en-US" sz="1600"/>
        </a:p>
      </dgm:t>
    </dgm:pt>
    <dgm:pt modelId="{DE5E8F38-8381-C647-9B4E-DC2A7AB1765E}" type="parTrans" cxnId="{228D6893-46AE-2F42-ACDE-A976099B03F6}">
      <dgm:prSet/>
      <dgm:spPr/>
      <dgm:t>
        <a:bodyPr/>
        <a:lstStyle/>
        <a:p>
          <a:endParaRPr lang="en-US" sz="1600"/>
        </a:p>
      </dgm:t>
    </dgm:pt>
    <dgm:pt modelId="{6D0FF091-9290-4D30-93D9-FD080CC655FD}">
      <dgm:prSet custT="1"/>
      <dgm:spPr>
        <a:solidFill>
          <a:schemeClr val="accent2">
            <a:lumMod val="20000"/>
            <a:lumOff val="80000"/>
          </a:schemeClr>
        </a:solidFill>
      </dgm:spPr>
      <dgm:t>
        <a:bodyPr/>
        <a:lstStyle/>
        <a:p>
          <a:pPr rtl="0"/>
          <a:r>
            <a:rPr lang="en-US" sz="800" b="1">
              <a:solidFill>
                <a:schemeClr val="tx1"/>
              </a:solidFill>
            </a:rPr>
            <a:t>Tom Leary</a:t>
          </a:r>
          <a:r>
            <a:rPr lang="en-US" sz="800" b="1">
              <a:solidFill>
                <a:schemeClr val="tx1"/>
              </a:solidFill>
              <a:latin typeface="Century Gothic" panose="020F0302020204030204"/>
            </a:rPr>
            <a:t> </a:t>
          </a:r>
          <a:endParaRPr lang="en-US" sz="800" b="1">
            <a:solidFill>
              <a:schemeClr val="tx1"/>
            </a:solidFill>
          </a:endParaRPr>
        </a:p>
        <a:p>
          <a:pPr rtl="0"/>
          <a:r>
            <a:rPr lang="en-US" sz="800">
              <a:solidFill>
                <a:schemeClr val="tx1"/>
              </a:solidFill>
            </a:rPr>
            <a:t>Sr. Vice President &amp; Head of Government Relations</a:t>
          </a:r>
          <a:r>
            <a:rPr lang="en-US" sz="800">
              <a:solidFill>
                <a:schemeClr val="tx1"/>
              </a:solidFill>
              <a:latin typeface="Century Gothic" panose="020F0302020204030204"/>
            </a:rPr>
            <a:t> </a:t>
          </a:r>
          <a:endParaRPr lang="en-US" sz="800">
            <a:solidFill>
              <a:schemeClr val="tx1"/>
            </a:solidFill>
          </a:endParaRPr>
        </a:p>
      </dgm:t>
    </dgm:pt>
    <dgm:pt modelId="{2B6984A9-FBEE-48B0-9C50-4C18877B0417}" type="parTrans" cxnId="{FEF3AD66-F95B-4749-994A-AE54F262261C}">
      <dgm:prSet/>
      <dgm:spPr/>
      <dgm:t>
        <a:bodyPr/>
        <a:lstStyle/>
        <a:p>
          <a:endParaRPr lang="en-US" sz="1600"/>
        </a:p>
      </dgm:t>
    </dgm:pt>
    <dgm:pt modelId="{541632AE-A1B8-4FB5-A74C-79C9A9CDA12C}" type="sibTrans" cxnId="{FEF3AD66-F95B-4749-994A-AE54F262261C}">
      <dgm:prSet/>
      <dgm:spPr/>
      <dgm:t>
        <a:bodyPr/>
        <a:lstStyle/>
        <a:p>
          <a:endParaRPr lang="en-US" sz="1600"/>
        </a:p>
      </dgm:t>
    </dgm:pt>
    <dgm:pt modelId="{E4A3AEE4-412A-45AC-8086-32AF722F9EED}">
      <dgm:prSet custT="1"/>
      <dgm:spPr>
        <a:solidFill>
          <a:schemeClr val="accent2">
            <a:lumMod val="20000"/>
            <a:lumOff val="80000"/>
          </a:schemeClr>
        </a:solidFill>
        <a:ln w="76200">
          <a:solidFill>
            <a:srgbClr val="FF0000"/>
          </a:solidFill>
        </a:ln>
      </dgm:spPr>
      <dgm:t>
        <a:bodyPr/>
        <a:lstStyle/>
        <a:p>
          <a:pPr rtl="0"/>
          <a:r>
            <a:rPr lang="en-US" sz="800" b="1">
              <a:solidFill>
                <a:schemeClr val="tx1"/>
              </a:solidFill>
            </a:rPr>
            <a:t>Eli Fleet</a:t>
          </a:r>
          <a:r>
            <a:rPr lang="en-US" sz="800" b="1">
              <a:solidFill>
                <a:schemeClr val="tx1"/>
              </a:solidFill>
              <a:latin typeface="Century Gothic" panose="020F0302020204030204"/>
            </a:rPr>
            <a:t> </a:t>
          </a:r>
          <a:endParaRPr lang="en-US" sz="800" b="1">
            <a:solidFill>
              <a:schemeClr val="tx1"/>
            </a:solidFill>
          </a:endParaRPr>
        </a:p>
        <a:p>
          <a:r>
            <a:rPr lang="en-US" sz="800">
              <a:solidFill>
                <a:schemeClr val="tx1"/>
              </a:solidFill>
            </a:rPr>
            <a:t>Sr. Government Relations Director</a:t>
          </a:r>
        </a:p>
      </dgm:t>
    </dgm:pt>
    <dgm:pt modelId="{D4CEC062-546D-4CC4-B7D6-AB66503FE407}" type="parTrans" cxnId="{9FB0D7D5-1A46-4571-AD16-1E549B8811C5}">
      <dgm:prSet/>
      <dgm:spPr/>
      <dgm:t>
        <a:bodyPr/>
        <a:lstStyle/>
        <a:p>
          <a:endParaRPr lang="en-US" sz="1600"/>
        </a:p>
      </dgm:t>
    </dgm:pt>
    <dgm:pt modelId="{038A8892-609A-4C6E-9407-03FACD0792BD}" type="sibTrans" cxnId="{9FB0D7D5-1A46-4571-AD16-1E549B8811C5}">
      <dgm:prSet/>
      <dgm:spPr/>
      <dgm:t>
        <a:bodyPr/>
        <a:lstStyle/>
        <a:p>
          <a:endParaRPr lang="en-US" sz="1600"/>
        </a:p>
      </dgm:t>
    </dgm:pt>
    <dgm:pt modelId="{35C1EA00-955E-427F-BBC7-C497A46F2014}">
      <dgm:prSet custT="1"/>
      <dgm:spPr>
        <a:solidFill>
          <a:schemeClr val="accent2">
            <a:lumMod val="20000"/>
            <a:lumOff val="80000"/>
          </a:schemeClr>
        </a:solidFill>
        <a:ln w="76200">
          <a:noFill/>
          <a:prstDash val="solid"/>
        </a:ln>
      </dgm:spPr>
      <dgm:t>
        <a:bodyPr/>
        <a:lstStyle/>
        <a:p>
          <a:pPr rtl="0"/>
          <a:r>
            <a:rPr lang="en-US" sz="800" b="1">
              <a:solidFill>
                <a:schemeClr val="tx1"/>
              </a:solidFill>
            </a:rPr>
            <a:t>Valerie Rogers</a:t>
          </a:r>
          <a:r>
            <a:rPr lang="en-US" sz="800" b="1">
              <a:solidFill>
                <a:schemeClr val="tx1"/>
              </a:solidFill>
              <a:latin typeface="Century Gothic" panose="020F0302020204030204"/>
            </a:rPr>
            <a:t> </a:t>
          </a:r>
          <a:endParaRPr lang="en-US" sz="800" b="1">
            <a:solidFill>
              <a:schemeClr val="tx1"/>
            </a:solidFill>
          </a:endParaRPr>
        </a:p>
        <a:p>
          <a:r>
            <a:rPr lang="en-US" sz="800">
              <a:solidFill>
                <a:schemeClr val="tx1"/>
              </a:solidFill>
            </a:rPr>
            <a:t>Sr. Government Relations Director</a:t>
          </a:r>
        </a:p>
      </dgm:t>
    </dgm:pt>
    <dgm:pt modelId="{E9BF8525-5A7F-4706-AA75-E5386A1F1A13}" type="parTrans" cxnId="{9EBFAE7C-6FC0-4B5A-B0AD-9C1FA22C1683}">
      <dgm:prSet/>
      <dgm:spPr/>
      <dgm:t>
        <a:bodyPr/>
        <a:lstStyle/>
        <a:p>
          <a:endParaRPr lang="en-US" sz="1600"/>
        </a:p>
      </dgm:t>
    </dgm:pt>
    <dgm:pt modelId="{9422290D-C667-4C83-B408-D4108F4F93A6}" type="sibTrans" cxnId="{9EBFAE7C-6FC0-4B5A-B0AD-9C1FA22C1683}">
      <dgm:prSet/>
      <dgm:spPr/>
      <dgm:t>
        <a:bodyPr/>
        <a:lstStyle/>
        <a:p>
          <a:endParaRPr lang="en-US" sz="1600"/>
        </a:p>
      </dgm:t>
    </dgm:pt>
    <dgm:pt modelId="{A177F9E6-4830-4659-80CF-B207DE9D6745}">
      <dgm:prSet custT="1"/>
      <dgm:spPr>
        <a:solidFill>
          <a:schemeClr val="accent2">
            <a:lumMod val="20000"/>
            <a:lumOff val="80000"/>
          </a:schemeClr>
        </a:solidFill>
        <a:ln w="76200">
          <a:noFill/>
          <a:prstDash val="sysDot"/>
        </a:ln>
      </dgm:spPr>
      <dgm:t>
        <a:bodyPr/>
        <a:lstStyle/>
        <a:p>
          <a:r>
            <a:rPr lang="en-US" sz="800" b="1">
              <a:solidFill>
                <a:schemeClr val="tx1"/>
              </a:solidFill>
            </a:rPr>
            <a:t>Evan Dunne</a:t>
          </a:r>
          <a:r>
            <a:rPr lang="en-US" sz="800" b="1">
              <a:solidFill>
                <a:schemeClr val="tx1"/>
              </a:solidFill>
              <a:latin typeface="Century Gothic" panose="020F0302020204030204"/>
            </a:rPr>
            <a:t> </a:t>
          </a:r>
          <a:br>
            <a:rPr lang="en-US" sz="800" b="1">
              <a:solidFill>
                <a:schemeClr val="tx1"/>
              </a:solidFill>
              <a:latin typeface="Century Gothic" panose="020F0302020204030204"/>
            </a:rPr>
          </a:br>
          <a:r>
            <a:rPr lang="en-US" sz="800">
              <a:solidFill>
                <a:schemeClr val="tx1"/>
              </a:solidFill>
            </a:rPr>
            <a:t>Sr. Government Relations Specialist</a:t>
          </a:r>
          <a:r>
            <a:rPr lang="en-US" sz="800" i="1">
              <a:solidFill>
                <a:schemeClr val="tx1"/>
              </a:solidFill>
              <a:latin typeface="Century Gothic" panose="020F0302020204030204"/>
            </a:rPr>
            <a:t>  </a:t>
          </a:r>
          <a:endParaRPr lang="en-US" sz="800">
            <a:solidFill>
              <a:schemeClr val="tx1"/>
            </a:solidFill>
          </a:endParaRPr>
        </a:p>
      </dgm:t>
    </dgm:pt>
    <dgm:pt modelId="{5459F5B0-9941-45C0-9C00-6FE12B3E68CA}" type="parTrans" cxnId="{F9D1E02F-C701-4601-852B-BF33A9C2D932}">
      <dgm:prSet/>
      <dgm:spPr/>
      <dgm:t>
        <a:bodyPr/>
        <a:lstStyle/>
        <a:p>
          <a:endParaRPr lang="en-US" sz="1600"/>
        </a:p>
      </dgm:t>
    </dgm:pt>
    <dgm:pt modelId="{80D2D90B-3906-4538-B598-79E1C0AE2A90}" type="sibTrans" cxnId="{F9D1E02F-C701-4601-852B-BF33A9C2D932}">
      <dgm:prSet/>
      <dgm:spPr/>
      <dgm:t>
        <a:bodyPr/>
        <a:lstStyle/>
        <a:p>
          <a:endParaRPr lang="en-US" sz="1600"/>
        </a:p>
      </dgm:t>
    </dgm:pt>
    <dgm:pt modelId="{28835300-85E6-4F5B-ABC4-61E00C35D090}">
      <dgm:prSet custT="1"/>
      <dgm:spPr>
        <a:solidFill>
          <a:schemeClr val="accent2">
            <a:lumMod val="20000"/>
            <a:lumOff val="80000"/>
          </a:schemeClr>
        </a:solidFill>
        <a:ln w="76200">
          <a:noFill/>
          <a:prstDash val="sysDot"/>
        </a:ln>
      </dgm:spPr>
      <dgm:t>
        <a:bodyPr/>
        <a:lstStyle/>
        <a:p>
          <a:pPr rtl="0"/>
          <a:r>
            <a:rPr lang="en-US" sz="800" b="1">
              <a:solidFill>
                <a:schemeClr val="tx1"/>
              </a:solidFill>
            </a:rPr>
            <a:t>Mike Benol</a:t>
          </a:r>
          <a:br>
            <a:rPr lang="en-US" sz="800" b="1">
              <a:solidFill>
                <a:schemeClr val="tx1"/>
              </a:solidFill>
            </a:rPr>
          </a:br>
          <a:r>
            <a:rPr lang="en-US" sz="800">
              <a:solidFill>
                <a:schemeClr val="tx1"/>
              </a:solidFill>
            </a:rPr>
            <a:t>Government Relations Director</a:t>
          </a:r>
          <a:r>
            <a:rPr lang="en-US" sz="800" i="1">
              <a:solidFill>
                <a:schemeClr val="tx1"/>
              </a:solidFill>
              <a:latin typeface="Century Gothic" panose="020F0302020204030204"/>
            </a:rPr>
            <a:t>  </a:t>
          </a:r>
          <a:endParaRPr lang="en-US" sz="800" b="1">
            <a:solidFill>
              <a:schemeClr val="tx1"/>
            </a:solidFill>
          </a:endParaRPr>
        </a:p>
      </dgm:t>
    </dgm:pt>
    <dgm:pt modelId="{9300F25B-01B7-4625-A43C-87EF72B235C7}" type="parTrans" cxnId="{3D2C6719-6C9C-46D3-ACFB-6ED11D878F9B}">
      <dgm:prSet/>
      <dgm:spPr/>
      <dgm:t>
        <a:bodyPr/>
        <a:lstStyle/>
        <a:p>
          <a:endParaRPr lang="en-US" sz="1600"/>
        </a:p>
      </dgm:t>
    </dgm:pt>
    <dgm:pt modelId="{19A84D38-CDD8-4089-B6B8-8F77F13ABFAC}" type="sibTrans" cxnId="{3D2C6719-6C9C-46D3-ACFB-6ED11D878F9B}">
      <dgm:prSet/>
      <dgm:spPr/>
      <dgm:t>
        <a:bodyPr/>
        <a:lstStyle/>
        <a:p>
          <a:endParaRPr lang="en-US" sz="1600"/>
        </a:p>
      </dgm:t>
    </dgm:pt>
    <dgm:pt modelId="{B34E240F-D176-4D52-8CE3-24E43354B65B}">
      <dgm:prSet custT="1"/>
      <dgm:spPr>
        <a:solidFill>
          <a:schemeClr val="accent2">
            <a:lumMod val="20000"/>
            <a:lumOff val="80000"/>
          </a:schemeClr>
        </a:solidFill>
        <a:ln w="76200">
          <a:noFill/>
          <a:prstDash val="sysDot"/>
        </a:ln>
      </dgm:spPr>
      <dgm:t>
        <a:bodyPr/>
        <a:lstStyle/>
        <a:p>
          <a:r>
            <a:rPr lang="en-US" sz="800" b="1">
              <a:solidFill>
                <a:schemeClr val="tx1"/>
              </a:solidFill>
            </a:rPr>
            <a:t>Marisela Moreno</a:t>
          </a:r>
        </a:p>
        <a:p>
          <a:pPr rtl="0"/>
          <a:r>
            <a:rPr lang="en-US" sz="800">
              <a:solidFill>
                <a:schemeClr val="tx1"/>
              </a:solidFill>
            </a:rPr>
            <a:t>Sr. Program Manager (IIP)</a:t>
          </a:r>
          <a:r>
            <a:rPr lang="en-US" sz="800">
              <a:solidFill>
                <a:schemeClr val="tx1"/>
              </a:solidFill>
              <a:latin typeface="Century Gothic" panose="020F0302020204030204"/>
            </a:rPr>
            <a:t> </a:t>
          </a:r>
          <a:endParaRPr lang="en-US" sz="800">
            <a:solidFill>
              <a:schemeClr val="tx1"/>
            </a:solidFill>
          </a:endParaRPr>
        </a:p>
      </dgm:t>
    </dgm:pt>
    <dgm:pt modelId="{E067A307-06C7-4B56-B784-42F9799066FE}" type="parTrans" cxnId="{45B94555-3C89-4C1E-A31A-7C761E68ABE0}">
      <dgm:prSet/>
      <dgm:spPr/>
      <dgm:t>
        <a:bodyPr/>
        <a:lstStyle/>
        <a:p>
          <a:endParaRPr lang="en-US" sz="1600"/>
        </a:p>
      </dgm:t>
    </dgm:pt>
    <dgm:pt modelId="{D894A24E-3F1A-4BBE-83EE-773318DAF3B2}" type="sibTrans" cxnId="{45B94555-3C89-4C1E-A31A-7C761E68ABE0}">
      <dgm:prSet/>
      <dgm:spPr/>
      <dgm:t>
        <a:bodyPr/>
        <a:lstStyle/>
        <a:p>
          <a:endParaRPr lang="en-US" sz="1600"/>
        </a:p>
      </dgm:t>
    </dgm:pt>
    <dgm:pt modelId="{EEFA8D66-6CB7-46DA-BD4F-DB3BEA8F4FEE}">
      <dgm:prSet custT="1"/>
      <dgm:spPr>
        <a:solidFill>
          <a:schemeClr val="accent2">
            <a:lumMod val="20000"/>
            <a:lumOff val="80000"/>
          </a:schemeClr>
        </a:solidFill>
        <a:ln w="76200">
          <a:solidFill>
            <a:srgbClr val="FF0000"/>
          </a:solidFill>
        </a:ln>
      </dgm:spPr>
      <dgm:t>
        <a:bodyPr/>
        <a:lstStyle/>
        <a:p>
          <a:r>
            <a:rPr lang="en-US" sz="800" b="1">
              <a:solidFill>
                <a:schemeClr val="tx1"/>
              </a:solidFill>
            </a:rPr>
            <a:t>David Gray</a:t>
          </a:r>
        </a:p>
        <a:p>
          <a:pPr rtl="0"/>
          <a:r>
            <a:rPr lang="en-US" sz="800">
              <a:solidFill>
                <a:schemeClr val="tx1"/>
              </a:solidFill>
            </a:rPr>
            <a:t>Government Relations Director</a:t>
          </a:r>
          <a:r>
            <a:rPr lang="en-US" sz="800">
              <a:solidFill>
                <a:schemeClr val="tx1"/>
              </a:solidFill>
              <a:latin typeface="Century Gothic" panose="020F0302020204030204"/>
            </a:rPr>
            <a:t> </a:t>
          </a:r>
          <a:endParaRPr lang="en-US" sz="800">
            <a:solidFill>
              <a:schemeClr val="tx1"/>
            </a:solidFill>
          </a:endParaRPr>
        </a:p>
      </dgm:t>
    </dgm:pt>
    <dgm:pt modelId="{8D0588B7-AC15-4B80-864A-76F5F30D6F7D}" type="parTrans" cxnId="{F7DD0AEB-514C-48D8-BF60-3985ECD47B0D}">
      <dgm:prSet/>
      <dgm:spPr/>
      <dgm:t>
        <a:bodyPr/>
        <a:lstStyle/>
        <a:p>
          <a:endParaRPr lang="en-US" sz="1600"/>
        </a:p>
      </dgm:t>
    </dgm:pt>
    <dgm:pt modelId="{AD1E93A4-97DB-4D02-A5F3-B5B49E9A28C1}" type="sibTrans" cxnId="{F7DD0AEB-514C-48D8-BF60-3985ECD47B0D}">
      <dgm:prSet/>
      <dgm:spPr/>
      <dgm:t>
        <a:bodyPr/>
        <a:lstStyle/>
        <a:p>
          <a:endParaRPr lang="en-US" sz="1600"/>
        </a:p>
      </dgm:t>
    </dgm:pt>
    <dgm:pt modelId="{72E6621E-0E9A-4ED4-BCED-5A98BBCFFBAF}">
      <dgm:prSet custT="1"/>
      <dgm:spPr>
        <a:solidFill>
          <a:schemeClr val="accent2">
            <a:lumMod val="20000"/>
            <a:lumOff val="80000"/>
          </a:schemeClr>
        </a:solidFill>
      </dgm:spPr>
      <dgm:t>
        <a:bodyPr/>
        <a:lstStyle/>
        <a:p>
          <a:pPr rtl="0"/>
          <a:r>
            <a:rPr lang="en-US" sz="800" b="1">
              <a:solidFill>
                <a:schemeClr val="tx1"/>
              </a:solidFill>
              <a:latin typeface="Century Gothic" panose="020F0302020204030204"/>
            </a:rPr>
            <a:t>Open GR Position</a:t>
          </a:r>
          <a:endParaRPr lang="en-US" sz="800">
            <a:solidFill>
              <a:schemeClr val="tx1"/>
            </a:solidFill>
          </a:endParaRPr>
        </a:p>
        <a:p>
          <a:pPr rtl="0"/>
          <a:r>
            <a:rPr lang="en-US" sz="800">
              <a:solidFill>
                <a:schemeClr val="tx1"/>
              </a:solidFill>
            </a:rPr>
            <a:t>Manager</a:t>
          </a:r>
        </a:p>
      </dgm:t>
    </dgm:pt>
    <dgm:pt modelId="{04A618C6-98B9-4158-985D-00ED1B113FCA}" type="parTrans" cxnId="{FF5AF7F5-C786-40E9-B6FE-99BDCD982CF8}">
      <dgm:prSet/>
      <dgm:spPr/>
      <dgm:t>
        <a:bodyPr/>
        <a:lstStyle/>
        <a:p>
          <a:endParaRPr lang="en-US" sz="1600"/>
        </a:p>
      </dgm:t>
    </dgm:pt>
    <dgm:pt modelId="{4B7F48CE-E0AA-4996-AA66-39130EC6C642}" type="sibTrans" cxnId="{FF5AF7F5-C786-40E9-B6FE-99BDCD982CF8}">
      <dgm:prSet/>
      <dgm:spPr/>
      <dgm:t>
        <a:bodyPr/>
        <a:lstStyle/>
        <a:p>
          <a:endParaRPr lang="en-US" sz="1600"/>
        </a:p>
      </dgm:t>
    </dgm:pt>
    <dgm:pt modelId="{378B4929-A659-4197-A60A-7E2A6D4710B2}">
      <dgm:prSet custT="1"/>
      <dgm:spPr>
        <a:solidFill>
          <a:schemeClr val="accent2">
            <a:lumMod val="20000"/>
            <a:lumOff val="80000"/>
          </a:schemeClr>
        </a:solidFill>
        <a:ln w="76200">
          <a:noFill/>
          <a:prstDash val="sysDot"/>
        </a:ln>
      </dgm:spPr>
      <dgm:t>
        <a:bodyPr/>
        <a:lstStyle/>
        <a:p>
          <a:pPr rtl="0"/>
          <a:r>
            <a:rPr lang="en-US" sz="800" b="1" i="1">
              <a:solidFill>
                <a:schemeClr val="tx1"/>
              </a:solidFill>
            </a:rPr>
            <a:t>Open Informatics Position</a:t>
          </a:r>
          <a:r>
            <a:rPr lang="en-US" sz="800" b="1" i="1">
              <a:solidFill>
                <a:schemeClr val="tx1"/>
              </a:solidFill>
              <a:latin typeface="Century Gothic" panose="020F0302020204030204"/>
            </a:rPr>
            <a:t> </a:t>
          </a:r>
          <a:endParaRPr lang="en-US" sz="800" b="1" i="1">
            <a:solidFill>
              <a:schemeClr val="tx1"/>
            </a:solidFill>
          </a:endParaRPr>
        </a:p>
      </dgm:t>
    </dgm:pt>
    <dgm:pt modelId="{81CDFDC5-114B-49D6-AA06-07960A285006}" type="parTrans" cxnId="{B11CB22A-242C-466E-A370-544AA4C92EA2}">
      <dgm:prSet/>
      <dgm:spPr/>
      <dgm:t>
        <a:bodyPr/>
        <a:lstStyle/>
        <a:p>
          <a:endParaRPr lang="en-US" sz="1600"/>
        </a:p>
      </dgm:t>
    </dgm:pt>
    <dgm:pt modelId="{EA1F3D8F-73FA-447D-A4B1-251BC997337E}" type="sibTrans" cxnId="{B11CB22A-242C-466E-A370-544AA4C92EA2}">
      <dgm:prSet/>
      <dgm:spPr/>
      <dgm:t>
        <a:bodyPr/>
        <a:lstStyle/>
        <a:p>
          <a:endParaRPr lang="en-US" sz="1600"/>
        </a:p>
      </dgm:t>
    </dgm:pt>
    <dgm:pt modelId="{956CA02D-1BF9-40D8-925E-8C1E4D13416F}">
      <dgm:prSet custT="1"/>
      <dgm:spPr>
        <a:solidFill>
          <a:schemeClr val="accent2">
            <a:lumMod val="20000"/>
            <a:lumOff val="80000"/>
          </a:schemeClr>
        </a:solidFill>
        <a:ln w="76200">
          <a:noFill/>
          <a:prstDash val="sysDot"/>
        </a:ln>
      </dgm:spPr>
      <dgm:t>
        <a:bodyPr/>
        <a:lstStyle/>
        <a:p>
          <a:r>
            <a:rPr lang="en-US" sz="800" b="1">
              <a:solidFill>
                <a:schemeClr val="tx1"/>
              </a:solidFill>
            </a:rPr>
            <a:t>Alana Lerer</a:t>
          </a:r>
          <a:r>
            <a:rPr lang="en-US" sz="800" b="1">
              <a:solidFill>
                <a:schemeClr val="tx1"/>
              </a:solidFill>
              <a:latin typeface="Century Gothic" panose="020F0302020204030204"/>
            </a:rPr>
            <a:t> </a:t>
          </a:r>
          <a:br>
            <a:rPr lang="en-US" sz="800" b="1">
              <a:solidFill>
                <a:schemeClr val="tx1"/>
              </a:solidFill>
              <a:latin typeface="Century Gothic" panose="020F0302020204030204"/>
            </a:rPr>
          </a:br>
          <a:r>
            <a:rPr lang="en-US" sz="800">
              <a:solidFill>
                <a:schemeClr val="tx1"/>
              </a:solidFill>
            </a:rPr>
            <a:t>Sr. Government Relations Manager </a:t>
          </a:r>
          <a:br>
            <a:rPr lang="en-US" sz="800">
              <a:solidFill>
                <a:schemeClr val="tx1"/>
              </a:solidFill>
            </a:rPr>
          </a:br>
          <a:endParaRPr lang="en-US" sz="800">
            <a:solidFill>
              <a:schemeClr val="tx1"/>
            </a:solidFill>
          </a:endParaRPr>
        </a:p>
      </dgm:t>
    </dgm:pt>
    <dgm:pt modelId="{B33D2212-17DA-4B6F-B0D0-413D319713AF}" type="parTrans" cxnId="{B31B4C3C-A008-49AD-A5C1-6B595E67F7D1}">
      <dgm:prSet/>
      <dgm:spPr/>
      <dgm:t>
        <a:bodyPr/>
        <a:lstStyle/>
        <a:p>
          <a:endParaRPr lang="en-US" sz="1600"/>
        </a:p>
      </dgm:t>
    </dgm:pt>
    <dgm:pt modelId="{EE2E7E07-AB1A-4398-8015-95A44E026D2E}" type="sibTrans" cxnId="{B31B4C3C-A008-49AD-A5C1-6B595E67F7D1}">
      <dgm:prSet/>
      <dgm:spPr/>
      <dgm:t>
        <a:bodyPr/>
        <a:lstStyle/>
        <a:p>
          <a:endParaRPr lang="en-US" sz="1600"/>
        </a:p>
      </dgm:t>
    </dgm:pt>
    <dgm:pt modelId="{657E59D3-F2F1-4A60-B24D-49AF61BA55F6}">
      <dgm:prSet custT="1"/>
      <dgm:spPr>
        <a:solidFill>
          <a:schemeClr val="accent2">
            <a:lumMod val="20000"/>
            <a:lumOff val="80000"/>
          </a:schemeClr>
        </a:solidFill>
        <a:ln w="76200">
          <a:noFill/>
        </a:ln>
      </dgm:spPr>
      <dgm:t>
        <a:bodyPr/>
        <a:lstStyle/>
        <a:p>
          <a:pPr rtl="0"/>
          <a:r>
            <a:rPr lang="en-US" sz="800" b="1">
              <a:solidFill>
                <a:schemeClr val="tx1"/>
              </a:solidFill>
            </a:rPr>
            <a:t>Cait Obenauf</a:t>
          </a:r>
          <a:r>
            <a:rPr lang="en-US" sz="800" b="1">
              <a:solidFill>
                <a:schemeClr val="tx1"/>
              </a:solidFill>
              <a:latin typeface="Century Gothic" panose="020F0302020204030204"/>
            </a:rPr>
            <a:t> </a:t>
          </a:r>
          <a:endParaRPr lang="en-US" sz="800" b="1">
            <a:solidFill>
              <a:schemeClr val="tx1"/>
            </a:solidFill>
          </a:endParaRPr>
        </a:p>
        <a:p>
          <a:r>
            <a:rPr lang="en-US" sz="800">
              <a:solidFill>
                <a:schemeClr val="tx1"/>
              </a:solidFill>
            </a:rPr>
            <a:t>Program Manager</a:t>
          </a:r>
        </a:p>
      </dgm:t>
    </dgm:pt>
    <dgm:pt modelId="{E19CC1DA-4891-4625-B522-9C3EEF7CFAA4}" type="parTrans" cxnId="{AEB14DA8-6D98-4A6C-9CFB-9812653A791E}">
      <dgm:prSet/>
      <dgm:spPr/>
      <dgm:t>
        <a:bodyPr/>
        <a:lstStyle/>
        <a:p>
          <a:endParaRPr lang="en-US"/>
        </a:p>
      </dgm:t>
    </dgm:pt>
    <dgm:pt modelId="{E2B635C4-EE80-495C-8AE8-CFDB03946595}" type="sibTrans" cxnId="{AEB14DA8-6D98-4A6C-9CFB-9812653A791E}">
      <dgm:prSet/>
      <dgm:spPr/>
      <dgm:t>
        <a:bodyPr/>
        <a:lstStyle/>
        <a:p>
          <a:endParaRPr lang="en-US"/>
        </a:p>
      </dgm:t>
    </dgm:pt>
    <dgm:pt modelId="{48E49EEA-84A5-4C63-9D05-9614C45C5BB6}">
      <dgm:prSet custT="1"/>
      <dgm:spPr>
        <a:solidFill>
          <a:schemeClr val="accent2">
            <a:lumMod val="20000"/>
            <a:lumOff val="80000"/>
          </a:schemeClr>
        </a:solidFill>
        <a:ln w="76200">
          <a:noFill/>
        </a:ln>
      </dgm:spPr>
      <dgm:t>
        <a:bodyPr/>
        <a:lstStyle/>
        <a:p>
          <a:r>
            <a:rPr lang="en-US" sz="800" b="1">
              <a:solidFill>
                <a:schemeClr val="tx1"/>
              </a:solidFill>
            </a:rPr>
            <a:t>Gwynne </a:t>
          </a:r>
          <a:r>
            <a:rPr lang="en-US" sz="800" b="1" err="1">
              <a:solidFill>
                <a:schemeClr val="tx1"/>
              </a:solidFill>
            </a:rPr>
            <a:t>Jelbaoui</a:t>
          </a:r>
        </a:p>
        <a:p>
          <a:r>
            <a:rPr lang="en-US" sz="800">
              <a:solidFill>
                <a:schemeClr val="tx1"/>
              </a:solidFill>
            </a:rPr>
            <a:t>Program Manager</a:t>
          </a:r>
        </a:p>
      </dgm:t>
    </dgm:pt>
    <dgm:pt modelId="{BF47E334-BA3E-450C-A821-E14E8931C402}" type="parTrans" cxnId="{F90E0981-F4B1-44FE-970C-25046817B4BA}">
      <dgm:prSet/>
      <dgm:spPr/>
      <dgm:t>
        <a:bodyPr/>
        <a:lstStyle/>
        <a:p>
          <a:endParaRPr lang="en-US"/>
        </a:p>
      </dgm:t>
    </dgm:pt>
    <dgm:pt modelId="{5B728325-726D-4F10-9C5D-4952CA4EC682}" type="sibTrans" cxnId="{F90E0981-F4B1-44FE-970C-25046817B4BA}">
      <dgm:prSet/>
      <dgm:spPr/>
      <dgm:t>
        <a:bodyPr/>
        <a:lstStyle/>
        <a:p>
          <a:endParaRPr lang="en-US"/>
        </a:p>
      </dgm:t>
    </dgm:pt>
    <dgm:pt modelId="{93527C06-0B2D-8D40-9F08-EA71253E9D4D}" type="pres">
      <dgm:prSet presAssocID="{A9F03E94-3DA1-E349-930E-3FB12F7ADF07}" presName="hierChild1" presStyleCnt="0">
        <dgm:presLayoutVars>
          <dgm:orgChart val="1"/>
          <dgm:chPref val="1"/>
          <dgm:dir/>
          <dgm:animOne val="branch"/>
          <dgm:animLvl val="lvl"/>
          <dgm:resizeHandles/>
        </dgm:presLayoutVars>
      </dgm:prSet>
      <dgm:spPr/>
    </dgm:pt>
    <dgm:pt modelId="{5CD52422-48C5-4314-8756-CAC055E66306}" type="pres">
      <dgm:prSet presAssocID="{6D0FF091-9290-4D30-93D9-FD080CC655FD}" presName="hierRoot1" presStyleCnt="0">
        <dgm:presLayoutVars>
          <dgm:hierBranch val="init"/>
        </dgm:presLayoutVars>
      </dgm:prSet>
      <dgm:spPr/>
    </dgm:pt>
    <dgm:pt modelId="{A79EB4CD-B0E1-41E2-A1AE-3D95EAF37BA8}" type="pres">
      <dgm:prSet presAssocID="{6D0FF091-9290-4D30-93D9-FD080CC655FD}" presName="rootComposite1" presStyleCnt="0"/>
      <dgm:spPr/>
    </dgm:pt>
    <dgm:pt modelId="{24C437E7-E031-40D2-9913-7B229654F15F}" type="pres">
      <dgm:prSet presAssocID="{6D0FF091-9290-4D30-93D9-FD080CC655FD}" presName="rootText1" presStyleLbl="node0" presStyleIdx="0" presStyleCnt="1" custLinFactNeighborY="7519">
        <dgm:presLayoutVars>
          <dgm:chPref val="3"/>
        </dgm:presLayoutVars>
      </dgm:prSet>
      <dgm:spPr/>
    </dgm:pt>
    <dgm:pt modelId="{97BDAEA5-77FC-4AD2-A319-2CDEFD6D9E6F}" type="pres">
      <dgm:prSet presAssocID="{6D0FF091-9290-4D30-93D9-FD080CC655FD}" presName="rootConnector1" presStyleLbl="node1" presStyleIdx="0" presStyleCnt="0"/>
      <dgm:spPr/>
    </dgm:pt>
    <dgm:pt modelId="{0A01A9BE-3EA4-48FA-8D25-DBC9321DC95B}" type="pres">
      <dgm:prSet presAssocID="{6D0FF091-9290-4D30-93D9-FD080CC655FD}" presName="hierChild2" presStyleCnt="0"/>
      <dgm:spPr/>
    </dgm:pt>
    <dgm:pt modelId="{D7E5E306-49EE-4036-A18E-E9254C4426F1}" type="pres">
      <dgm:prSet presAssocID="{DE5E8F38-8381-C647-9B4E-DC2A7AB1765E}" presName="Name37" presStyleLbl="parChTrans1D2" presStyleIdx="0" presStyleCnt="5"/>
      <dgm:spPr/>
    </dgm:pt>
    <dgm:pt modelId="{D3BDDA7B-1163-4BCE-9EFA-DCCAB3CE369F}" type="pres">
      <dgm:prSet presAssocID="{7D3D19A5-ACB7-6340-B135-E41F6A4216C8}" presName="hierRoot2" presStyleCnt="0">
        <dgm:presLayoutVars>
          <dgm:hierBranch val="init"/>
        </dgm:presLayoutVars>
      </dgm:prSet>
      <dgm:spPr/>
    </dgm:pt>
    <dgm:pt modelId="{E8562D7F-FA4B-4B3F-A1B7-81EC0F5F0192}" type="pres">
      <dgm:prSet presAssocID="{7D3D19A5-ACB7-6340-B135-E41F6A4216C8}" presName="rootComposite" presStyleCnt="0"/>
      <dgm:spPr/>
    </dgm:pt>
    <dgm:pt modelId="{906A1C75-7FCB-4A9E-984A-D032F457F974}" type="pres">
      <dgm:prSet presAssocID="{7D3D19A5-ACB7-6340-B135-E41F6A4216C8}" presName="rootText" presStyleLbl="node2" presStyleIdx="0" presStyleCnt="5">
        <dgm:presLayoutVars>
          <dgm:chPref val="3"/>
        </dgm:presLayoutVars>
      </dgm:prSet>
      <dgm:spPr/>
    </dgm:pt>
    <dgm:pt modelId="{EC9B1AE8-41EF-4968-BC47-0D93BD0AA496}" type="pres">
      <dgm:prSet presAssocID="{7D3D19A5-ACB7-6340-B135-E41F6A4216C8}" presName="rootConnector" presStyleLbl="node2" presStyleIdx="0" presStyleCnt="5"/>
      <dgm:spPr/>
    </dgm:pt>
    <dgm:pt modelId="{FB6EE13B-A227-4BE6-A1E7-A1D5200617F0}" type="pres">
      <dgm:prSet presAssocID="{7D3D19A5-ACB7-6340-B135-E41F6A4216C8}" presName="hierChild4" presStyleCnt="0"/>
      <dgm:spPr/>
    </dgm:pt>
    <dgm:pt modelId="{D69C335D-4644-3344-AC4B-8F2DFCE76B67}" type="pres">
      <dgm:prSet presAssocID="{C47DF8FD-14F4-D540-AA07-E01C6213A2EB}" presName="Name37" presStyleLbl="parChTrans1D3" presStyleIdx="0" presStyleCnt="8"/>
      <dgm:spPr/>
    </dgm:pt>
    <dgm:pt modelId="{816EFEE4-7554-4246-82EB-58E5404677D8}" type="pres">
      <dgm:prSet presAssocID="{5338AAC5-3398-5B49-8BBB-E995717B7E48}" presName="hierRoot2" presStyleCnt="0">
        <dgm:presLayoutVars>
          <dgm:hierBranch val="r"/>
        </dgm:presLayoutVars>
      </dgm:prSet>
      <dgm:spPr/>
    </dgm:pt>
    <dgm:pt modelId="{062D298B-C17A-8A4B-8D00-DAA4DBA8A9DB}" type="pres">
      <dgm:prSet presAssocID="{5338AAC5-3398-5B49-8BBB-E995717B7E48}" presName="rootComposite" presStyleCnt="0"/>
      <dgm:spPr/>
    </dgm:pt>
    <dgm:pt modelId="{33AE8C1E-82D6-3448-9D5E-FF16CF62D05E}" type="pres">
      <dgm:prSet presAssocID="{5338AAC5-3398-5B49-8BBB-E995717B7E48}" presName="rootText" presStyleLbl="node3" presStyleIdx="0" presStyleCnt="8">
        <dgm:presLayoutVars>
          <dgm:chPref val="3"/>
        </dgm:presLayoutVars>
      </dgm:prSet>
      <dgm:spPr/>
    </dgm:pt>
    <dgm:pt modelId="{CB1B9913-99D8-9544-8F6D-C794BDA19BC9}" type="pres">
      <dgm:prSet presAssocID="{5338AAC5-3398-5B49-8BBB-E995717B7E48}" presName="rootConnector" presStyleLbl="node3" presStyleIdx="0" presStyleCnt="8"/>
      <dgm:spPr/>
    </dgm:pt>
    <dgm:pt modelId="{9A1DD304-35A7-8F45-9A70-4AD49FAB63C6}" type="pres">
      <dgm:prSet presAssocID="{5338AAC5-3398-5B49-8BBB-E995717B7E48}" presName="hierChild4" presStyleCnt="0"/>
      <dgm:spPr/>
    </dgm:pt>
    <dgm:pt modelId="{87378C9C-DA99-45DD-BD60-C26D7117E709}" type="pres">
      <dgm:prSet presAssocID="{18733176-AE35-470A-A649-72312C0BC4BC}" presName="Name50" presStyleLbl="parChTrans1D4" presStyleIdx="0" presStyleCnt="9"/>
      <dgm:spPr/>
    </dgm:pt>
    <dgm:pt modelId="{E865CDE9-ED6A-4A51-B865-9DA091C758B4}" type="pres">
      <dgm:prSet presAssocID="{F0F3D656-B689-4E25-BB28-CC3935ABD33C}" presName="hierRoot2" presStyleCnt="0">
        <dgm:presLayoutVars>
          <dgm:hierBranch val="init"/>
        </dgm:presLayoutVars>
      </dgm:prSet>
      <dgm:spPr/>
    </dgm:pt>
    <dgm:pt modelId="{998F92D1-E534-4CEA-A0C3-DDD0B84C71AC}" type="pres">
      <dgm:prSet presAssocID="{F0F3D656-B689-4E25-BB28-CC3935ABD33C}" presName="rootComposite" presStyleCnt="0"/>
      <dgm:spPr/>
    </dgm:pt>
    <dgm:pt modelId="{0A7DBF2A-F753-4142-BFD1-20C2BDB09DBD}" type="pres">
      <dgm:prSet presAssocID="{F0F3D656-B689-4E25-BB28-CC3935ABD33C}" presName="rootText" presStyleLbl="node4" presStyleIdx="0" presStyleCnt="9">
        <dgm:presLayoutVars>
          <dgm:chPref val="3"/>
        </dgm:presLayoutVars>
      </dgm:prSet>
      <dgm:spPr/>
    </dgm:pt>
    <dgm:pt modelId="{41B60BC5-F03B-4515-87A7-D697569A8DBC}" type="pres">
      <dgm:prSet presAssocID="{F0F3D656-B689-4E25-BB28-CC3935ABD33C}" presName="rootConnector" presStyleLbl="node4" presStyleIdx="0" presStyleCnt="9"/>
      <dgm:spPr/>
    </dgm:pt>
    <dgm:pt modelId="{FE479BC7-BDEC-420F-8006-5E25BE12FC49}" type="pres">
      <dgm:prSet presAssocID="{F0F3D656-B689-4E25-BB28-CC3935ABD33C}" presName="hierChild4" presStyleCnt="0"/>
      <dgm:spPr/>
    </dgm:pt>
    <dgm:pt modelId="{D8831D3A-3ECA-44F4-A7CE-238637CB5AC3}" type="pres">
      <dgm:prSet presAssocID="{E067A307-06C7-4B56-B784-42F9799066FE}" presName="Name37" presStyleLbl="parChTrans1D4" presStyleIdx="1" presStyleCnt="9"/>
      <dgm:spPr/>
    </dgm:pt>
    <dgm:pt modelId="{68E1C689-5867-467C-B527-F7A4457DB2A1}" type="pres">
      <dgm:prSet presAssocID="{B34E240F-D176-4D52-8CE3-24E43354B65B}" presName="hierRoot2" presStyleCnt="0">
        <dgm:presLayoutVars>
          <dgm:hierBranch val="init"/>
        </dgm:presLayoutVars>
      </dgm:prSet>
      <dgm:spPr/>
    </dgm:pt>
    <dgm:pt modelId="{83884AF4-174D-4F5E-98C6-CB9FEB898218}" type="pres">
      <dgm:prSet presAssocID="{B34E240F-D176-4D52-8CE3-24E43354B65B}" presName="rootComposite" presStyleCnt="0"/>
      <dgm:spPr/>
    </dgm:pt>
    <dgm:pt modelId="{20F62BA7-82B4-4435-80E8-F47DA90653F7}" type="pres">
      <dgm:prSet presAssocID="{B34E240F-D176-4D52-8CE3-24E43354B65B}" presName="rootText" presStyleLbl="node4" presStyleIdx="1" presStyleCnt="9">
        <dgm:presLayoutVars>
          <dgm:chPref val="3"/>
        </dgm:presLayoutVars>
      </dgm:prSet>
      <dgm:spPr/>
    </dgm:pt>
    <dgm:pt modelId="{943A29CF-889B-4DB9-91C7-272AB2D9F931}" type="pres">
      <dgm:prSet presAssocID="{B34E240F-D176-4D52-8CE3-24E43354B65B}" presName="rootConnector" presStyleLbl="node4" presStyleIdx="1" presStyleCnt="9"/>
      <dgm:spPr/>
    </dgm:pt>
    <dgm:pt modelId="{1CA22A7D-8DD3-42D1-A93B-857EBD212F0F}" type="pres">
      <dgm:prSet presAssocID="{B34E240F-D176-4D52-8CE3-24E43354B65B}" presName="hierChild4" presStyleCnt="0"/>
      <dgm:spPr/>
    </dgm:pt>
    <dgm:pt modelId="{E31897F5-01D9-4CC9-8989-FDD443E7379B}" type="pres">
      <dgm:prSet presAssocID="{B34E240F-D176-4D52-8CE3-24E43354B65B}" presName="hierChild5" presStyleCnt="0"/>
      <dgm:spPr/>
    </dgm:pt>
    <dgm:pt modelId="{7B9E2ACB-6363-4C22-B88C-9C3E49964D67}" type="pres">
      <dgm:prSet presAssocID="{F0F3D656-B689-4E25-BB28-CC3935ABD33C}" presName="hierChild5" presStyleCnt="0"/>
      <dgm:spPr/>
    </dgm:pt>
    <dgm:pt modelId="{19179788-EA5E-42AB-A7BC-1E1A03AE4A85}" type="pres">
      <dgm:prSet presAssocID="{E19CC1DA-4891-4625-B522-9C3EEF7CFAA4}" presName="Name50" presStyleLbl="parChTrans1D4" presStyleIdx="2" presStyleCnt="9"/>
      <dgm:spPr/>
    </dgm:pt>
    <dgm:pt modelId="{AC88A96A-1A51-4E2B-838E-A0F3CC79FF6F}" type="pres">
      <dgm:prSet presAssocID="{657E59D3-F2F1-4A60-B24D-49AF61BA55F6}" presName="hierRoot2" presStyleCnt="0">
        <dgm:presLayoutVars>
          <dgm:hierBranch val="init"/>
        </dgm:presLayoutVars>
      </dgm:prSet>
      <dgm:spPr/>
    </dgm:pt>
    <dgm:pt modelId="{C3B5058A-67FD-49B6-AB8E-2CF2A11E01DC}" type="pres">
      <dgm:prSet presAssocID="{657E59D3-F2F1-4A60-B24D-49AF61BA55F6}" presName="rootComposite" presStyleCnt="0"/>
      <dgm:spPr/>
    </dgm:pt>
    <dgm:pt modelId="{58E1619A-B631-4DAF-97C1-5AE1EDF2CB73}" type="pres">
      <dgm:prSet presAssocID="{657E59D3-F2F1-4A60-B24D-49AF61BA55F6}" presName="rootText" presStyleLbl="node4" presStyleIdx="2" presStyleCnt="9">
        <dgm:presLayoutVars>
          <dgm:chPref val="3"/>
        </dgm:presLayoutVars>
      </dgm:prSet>
      <dgm:spPr/>
    </dgm:pt>
    <dgm:pt modelId="{391BACD3-0169-4179-A4BA-603B5BAD0D22}" type="pres">
      <dgm:prSet presAssocID="{657E59D3-F2F1-4A60-B24D-49AF61BA55F6}" presName="rootConnector" presStyleLbl="node4" presStyleIdx="2" presStyleCnt="9"/>
      <dgm:spPr/>
    </dgm:pt>
    <dgm:pt modelId="{F705D1F2-CD56-4BF7-90CB-BD41A87DC4ED}" type="pres">
      <dgm:prSet presAssocID="{657E59D3-F2F1-4A60-B24D-49AF61BA55F6}" presName="hierChild4" presStyleCnt="0"/>
      <dgm:spPr/>
    </dgm:pt>
    <dgm:pt modelId="{83B0DCB4-CEEE-4B2C-8FB8-C8FAC50E5382}" type="pres">
      <dgm:prSet presAssocID="{657E59D3-F2F1-4A60-B24D-49AF61BA55F6}" presName="hierChild5" presStyleCnt="0"/>
      <dgm:spPr/>
    </dgm:pt>
    <dgm:pt modelId="{9C497E6F-878A-4871-ACA6-7E7B4EC6E20C}" type="pres">
      <dgm:prSet presAssocID="{BF47E334-BA3E-450C-A821-E14E8931C402}" presName="Name50" presStyleLbl="parChTrans1D4" presStyleIdx="3" presStyleCnt="9"/>
      <dgm:spPr/>
    </dgm:pt>
    <dgm:pt modelId="{53B0EB5F-C889-491C-8185-CB49E481630D}" type="pres">
      <dgm:prSet presAssocID="{48E49EEA-84A5-4C63-9D05-9614C45C5BB6}" presName="hierRoot2" presStyleCnt="0">
        <dgm:presLayoutVars>
          <dgm:hierBranch val="init"/>
        </dgm:presLayoutVars>
      </dgm:prSet>
      <dgm:spPr/>
    </dgm:pt>
    <dgm:pt modelId="{7CE01927-1AE0-457E-9230-143459851F13}" type="pres">
      <dgm:prSet presAssocID="{48E49EEA-84A5-4C63-9D05-9614C45C5BB6}" presName="rootComposite" presStyleCnt="0"/>
      <dgm:spPr/>
    </dgm:pt>
    <dgm:pt modelId="{7292C84C-D84B-4426-8144-3D77CAAAC1FF}" type="pres">
      <dgm:prSet presAssocID="{48E49EEA-84A5-4C63-9D05-9614C45C5BB6}" presName="rootText" presStyleLbl="node4" presStyleIdx="3" presStyleCnt="9">
        <dgm:presLayoutVars>
          <dgm:chPref val="3"/>
        </dgm:presLayoutVars>
      </dgm:prSet>
      <dgm:spPr/>
    </dgm:pt>
    <dgm:pt modelId="{56395E28-CB94-464D-912B-CA63282C7594}" type="pres">
      <dgm:prSet presAssocID="{48E49EEA-84A5-4C63-9D05-9614C45C5BB6}" presName="rootConnector" presStyleLbl="node4" presStyleIdx="3" presStyleCnt="9"/>
      <dgm:spPr/>
    </dgm:pt>
    <dgm:pt modelId="{6529DDD7-0C0C-4F4B-BF08-8265EAA880CE}" type="pres">
      <dgm:prSet presAssocID="{48E49EEA-84A5-4C63-9D05-9614C45C5BB6}" presName="hierChild4" presStyleCnt="0"/>
      <dgm:spPr/>
    </dgm:pt>
    <dgm:pt modelId="{7A9965F8-5843-4926-8251-B6EEA9A5F5A6}" type="pres">
      <dgm:prSet presAssocID="{48E49EEA-84A5-4C63-9D05-9614C45C5BB6}" presName="hierChild5" presStyleCnt="0"/>
      <dgm:spPr/>
    </dgm:pt>
    <dgm:pt modelId="{B2A62E90-25D1-4BD5-A2C2-544A080CB347}" type="pres">
      <dgm:prSet presAssocID="{48217D88-9855-4802-95A0-0E7A18F98E2D}" presName="Name50" presStyleLbl="parChTrans1D4" presStyleIdx="4" presStyleCnt="9"/>
      <dgm:spPr/>
    </dgm:pt>
    <dgm:pt modelId="{5E50C4F9-062E-45A6-8927-098AE831C4EA}" type="pres">
      <dgm:prSet presAssocID="{E936A07C-3578-42B6-B8B3-1FA75930315D}" presName="hierRoot2" presStyleCnt="0">
        <dgm:presLayoutVars>
          <dgm:hierBranch val="init"/>
        </dgm:presLayoutVars>
      </dgm:prSet>
      <dgm:spPr/>
    </dgm:pt>
    <dgm:pt modelId="{AF7A5DD4-DE50-4433-B4C7-C17F9B1C7C36}" type="pres">
      <dgm:prSet presAssocID="{E936A07C-3578-42B6-B8B3-1FA75930315D}" presName="rootComposite" presStyleCnt="0"/>
      <dgm:spPr/>
    </dgm:pt>
    <dgm:pt modelId="{9341DD05-D879-4D80-ABD4-BB5342B186AD}" type="pres">
      <dgm:prSet presAssocID="{E936A07C-3578-42B6-B8B3-1FA75930315D}" presName="rootText" presStyleLbl="node4" presStyleIdx="4" presStyleCnt="9">
        <dgm:presLayoutVars>
          <dgm:chPref val="3"/>
        </dgm:presLayoutVars>
      </dgm:prSet>
      <dgm:spPr/>
    </dgm:pt>
    <dgm:pt modelId="{5089B2EE-ADA2-46BB-8C9D-0E1C5A3E85B9}" type="pres">
      <dgm:prSet presAssocID="{E936A07C-3578-42B6-B8B3-1FA75930315D}" presName="rootConnector" presStyleLbl="node4" presStyleIdx="4" presStyleCnt="9"/>
      <dgm:spPr/>
    </dgm:pt>
    <dgm:pt modelId="{866B6491-2AC3-46ED-9876-71208BBB23C0}" type="pres">
      <dgm:prSet presAssocID="{E936A07C-3578-42B6-B8B3-1FA75930315D}" presName="hierChild4" presStyleCnt="0"/>
      <dgm:spPr/>
    </dgm:pt>
    <dgm:pt modelId="{5A011057-CF21-47AD-B989-2C0EA7F13BAF}" type="pres">
      <dgm:prSet presAssocID="{E936A07C-3578-42B6-B8B3-1FA75930315D}" presName="hierChild5" presStyleCnt="0"/>
      <dgm:spPr/>
    </dgm:pt>
    <dgm:pt modelId="{0E8778ED-8E9F-8F40-801E-D4D6BAEDF3F6}" type="pres">
      <dgm:prSet presAssocID="{5338AAC5-3398-5B49-8BBB-E995717B7E48}" presName="hierChild5" presStyleCnt="0"/>
      <dgm:spPr/>
    </dgm:pt>
    <dgm:pt modelId="{F5E3C97D-912A-B94A-8A86-2D0BBCBF5E1D}" type="pres">
      <dgm:prSet presAssocID="{BF5D8EF9-459D-9B41-8434-4EB0DB0CAE76}" presName="Name37" presStyleLbl="parChTrans1D3" presStyleIdx="1" presStyleCnt="8"/>
      <dgm:spPr/>
    </dgm:pt>
    <dgm:pt modelId="{F6229F13-7856-904B-BE80-B5D6ED44089C}" type="pres">
      <dgm:prSet presAssocID="{22BF3F34-47DA-1A4F-9D08-809679AC4E8D}" presName="hierRoot2" presStyleCnt="0">
        <dgm:presLayoutVars>
          <dgm:hierBranch val="init"/>
        </dgm:presLayoutVars>
      </dgm:prSet>
      <dgm:spPr/>
    </dgm:pt>
    <dgm:pt modelId="{45026030-6452-6E43-A10A-5EA5F643EA4A}" type="pres">
      <dgm:prSet presAssocID="{22BF3F34-47DA-1A4F-9D08-809679AC4E8D}" presName="rootComposite" presStyleCnt="0"/>
      <dgm:spPr/>
    </dgm:pt>
    <dgm:pt modelId="{A7994E43-F643-9D4A-9100-7C04BECEA671}" type="pres">
      <dgm:prSet presAssocID="{22BF3F34-47DA-1A4F-9D08-809679AC4E8D}" presName="rootText" presStyleLbl="node3" presStyleIdx="1" presStyleCnt="8">
        <dgm:presLayoutVars>
          <dgm:chPref val="3"/>
        </dgm:presLayoutVars>
      </dgm:prSet>
      <dgm:spPr/>
    </dgm:pt>
    <dgm:pt modelId="{4DE93C1D-AF50-AA4C-A902-AE0BDA929E32}" type="pres">
      <dgm:prSet presAssocID="{22BF3F34-47DA-1A4F-9D08-809679AC4E8D}" presName="rootConnector" presStyleLbl="node3" presStyleIdx="1" presStyleCnt="8"/>
      <dgm:spPr/>
    </dgm:pt>
    <dgm:pt modelId="{35617B35-9CAF-9544-9C34-FD715A2FDA88}" type="pres">
      <dgm:prSet presAssocID="{22BF3F34-47DA-1A4F-9D08-809679AC4E8D}" presName="hierChild4" presStyleCnt="0"/>
      <dgm:spPr/>
    </dgm:pt>
    <dgm:pt modelId="{FAD4788C-B5C3-4B8E-8610-60399ADE1302}" type="pres">
      <dgm:prSet presAssocID="{2E00620B-62E5-47B7-A2AF-745DEE51C635}" presName="Name37" presStyleLbl="parChTrans1D4" presStyleIdx="5" presStyleCnt="9"/>
      <dgm:spPr/>
    </dgm:pt>
    <dgm:pt modelId="{A8F9FD96-98CF-4481-BBD6-3CC5EE6A5C8B}" type="pres">
      <dgm:prSet presAssocID="{6FBC5C00-68C5-4E8C-B6E8-75D100C64DE8}" presName="hierRoot2" presStyleCnt="0">
        <dgm:presLayoutVars>
          <dgm:hierBranch val="init"/>
        </dgm:presLayoutVars>
      </dgm:prSet>
      <dgm:spPr/>
    </dgm:pt>
    <dgm:pt modelId="{34AC40CC-37D6-4F95-9E75-DF1F4F27533D}" type="pres">
      <dgm:prSet presAssocID="{6FBC5C00-68C5-4E8C-B6E8-75D100C64DE8}" presName="rootComposite" presStyleCnt="0"/>
      <dgm:spPr/>
    </dgm:pt>
    <dgm:pt modelId="{FBA430C9-4BD1-4EF3-A65F-63BB3074CB9E}" type="pres">
      <dgm:prSet presAssocID="{6FBC5C00-68C5-4E8C-B6E8-75D100C64DE8}" presName="rootText" presStyleLbl="node4" presStyleIdx="5" presStyleCnt="9">
        <dgm:presLayoutVars>
          <dgm:chPref val="3"/>
        </dgm:presLayoutVars>
      </dgm:prSet>
      <dgm:spPr/>
    </dgm:pt>
    <dgm:pt modelId="{3E68F2C9-539E-4FFF-B584-29EB3BCB7346}" type="pres">
      <dgm:prSet presAssocID="{6FBC5C00-68C5-4E8C-B6E8-75D100C64DE8}" presName="rootConnector" presStyleLbl="node4" presStyleIdx="5" presStyleCnt="9"/>
      <dgm:spPr/>
    </dgm:pt>
    <dgm:pt modelId="{80D36C77-D196-4AA6-B7B7-4CB98C46F72C}" type="pres">
      <dgm:prSet presAssocID="{6FBC5C00-68C5-4E8C-B6E8-75D100C64DE8}" presName="hierChild4" presStyleCnt="0"/>
      <dgm:spPr/>
    </dgm:pt>
    <dgm:pt modelId="{4888596A-B23D-4BEA-9CAF-CD9A7BBD5032}" type="pres">
      <dgm:prSet presAssocID="{6FBC5C00-68C5-4E8C-B6E8-75D100C64DE8}" presName="hierChild5" presStyleCnt="0"/>
      <dgm:spPr/>
    </dgm:pt>
    <dgm:pt modelId="{8A602F6D-553C-BD40-984A-5B7A0989A67E}" type="pres">
      <dgm:prSet presAssocID="{22BF3F34-47DA-1A4F-9D08-809679AC4E8D}" presName="hierChild5" presStyleCnt="0"/>
      <dgm:spPr/>
    </dgm:pt>
    <dgm:pt modelId="{82063B70-0913-864F-BEDE-5767FA1848B9}" type="pres">
      <dgm:prSet presAssocID="{BE6FC9D9-5E14-E447-A3BB-E2D0CE8523B8}" presName="Name37" presStyleLbl="parChTrans1D3" presStyleIdx="2" presStyleCnt="8"/>
      <dgm:spPr/>
    </dgm:pt>
    <dgm:pt modelId="{743E8DB1-7B8F-0541-A422-A06385B6C6D0}" type="pres">
      <dgm:prSet presAssocID="{9D4129F6-EB2B-EB41-B143-96A7C912507A}" presName="hierRoot2" presStyleCnt="0">
        <dgm:presLayoutVars>
          <dgm:hierBranch val="init"/>
        </dgm:presLayoutVars>
      </dgm:prSet>
      <dgm:spPr/>
    </dgm:pt>
    <dgm:pt modelId="{20D01925-2039-A844-8561-F4FB6FD425D2}" type="pres">
      <dgm:prSet presAssocID="{9D4129F6-EB2B-EB41-B143-96A7C912507A}" presName="rootComposite" presStyleCnt="0"/>
      <dgm:spPr/>
    </dgm:pt>
    <dgm:pt modelId="{A25575FF-95CA-834A-B486-8B172C3B0221}" type="pres">
      <dgm:prSet presAssocID="{9D4129F6-EB2B-EB41-B143-96A7C912507A}" presName="rootText" presStyleLbl="node3" presStyleIdx="2" presStyleCnt="8">
        <dgm:presLayoutVars>
          <dgm:chPref val="3"/>
        </dgm:presLayoutVars>
      </dgm:prSet>
      <dgm:spPr/>
    </dgm:pt>
    <dgm:pt modelId="{E60F190E-DDC4-D445-82BF-5F68A143FD68}" type="pres">
      <dgm:prSet presAssocID="{9D4129F6-EB2B-EB41-B143-96A7C912507A}" presName="rootConnector" presStyleLbl="node3" presStyleIdx="2" presStyleCnt="8"/>
      <dgm:spPr/>
    </dgm:pt>
    <dgm:pt modelId="{6805E430-5F08-7741-A580-E271713AD942}" type="pres">
      <dgm:prSet presAssocID="{9D4129F6-EB2B-EB41-B143-96A7C912507A}" presName="hierChild4" presStyleCnt="0"/>
      <dgm:spPr/>
    </dgm:pt>
    <dgm:pt modelId="{4673A447-960C-4AE5-86A6-93889B415C80}" type="pres">
      <dgm:prSet presAssocID="{A6234BEE-95CE-4C79-9EB5-9C2271BAB7FE}" presName="Name37" presStyleLbl="parChTrans1D4" presStyleIdx="6" presStyleCnt="9"/>
      <dgm:spPr/>
    </dgm:pt>
    <dgm:pt modelId="{95470A42-0DD7-4176-B392-2F5602D21E17}" type="pres">
      <dgm:prSet presAssocID="{D9953902-8126-4C41-B3EA-F5A700C69A00}" presName="hierRoot2" presStyleCnt="0">
        <dgm:presLayoutVars>
          <dgm:hierBranch val="init"/>
        </dgm:presLayoutVars>
      </dgm:prSet>
      <dgm:spPr/>
    </dgm:pt>
    <dgm:pt modelId="{C4E6BBE1-B8CE-4EF5-B2D5-01378A6FABA9}" type="pres">
      <dgm:prSet presAssocID="{D9953902-8126-4C41-B3EA-F5A700C69A00}" presName="rootComposite" presStyleCnt="0"/>
      <dgm:spPr/>
    </dgm:pt>
    <dgm:pt modelId="{D01AF191-86BD-47E0-BE38-884E0421D2E7}" type="pres">
      <dgm:prSet presAssocID="{D9953902-8126-4C41-B3EA-F5A700C69A00}" presName="rootText" presStyleLbl="node4" presStyleIdx="6" presStyleCnt="9">
        <dgm:presLayoutVars>
          <dgm:chPref val="3"/>
        </dgm:presLayoutVars>
      </dgm:prSet>
      <dgm:spPr/>
    </dgm:pt>
    <dgm:pt modelId="{D7B3EA15-37DE-4791-BD82-F831DB5899D4}" type="pres">
      <dgm:prSet presAssocID="{D9953902-8126-4C41-B3EA-F5A700C69A00}" presName="rootConnector" presStyleLbl="node4" presStyleIdx="6" presStyleCnt="9"/>
      <dgm:spPr/>
    </dgm:pt>
    <dgm:pt modelId="{11582D88-1D03-4A58-9649-E71E6CE822C3}" type="pres">
      <dgm:prSet presAssocID="{D9953902-8126-4C41-B3EA-F5A700C69A00}" presName="hierChild4" presStyleCnt="0"/>
      <dgm:spPr/>
    </dgm:pt>
    <dgm:pt modelId="{281D08EA-69E6-4378-A9B7-4623BB576EA4}" type="pres">
      <dgm:prSet presAssocID="{D9953902-8126-4C41-B3EA-F5A700C69A00}" presName="hierChild5" presStyleCnt="0"/>
      <dgm:spPr/>
    </dgm:pt>
    <dgm:pt modelId="{6D2E9FFD-C4A3-6349-9283-A91ECB038605}" type="pres">
      <dgm:prSet presAssocID="{74B95E1E-BF45-7B45-987B-5A95575A79B9}" presName="Name37" presStyleLbl="parChTrans1D4" presStyleIdx="7" presStyleCnt="9"/>
      <dgm:spPr/>
    </dgm:pt>
    <dgm:pt modelId="{972A9BFE-70CE-5D45-BBCD-9F0F9D085B01}" type="pres">
      <dgm:prSet presAssocID="{08D43009-3FB3-AD4C-8722-532663A0D8B4}" presName="hierRoot2" presStyleCnt="0">
        <dgm:presLayoutVars>
          <dgm:hierBranch val="init"/>
        </dgm:presLayoutVars>
      </dgm:prSet>
      <dgm:spPr/>
    </dgm:pt>
    <dgm:pt modelId="{F882CEBB-8B1C-764A-9B08-A7CA92ECC5C3}" type="pres">
      <dgm:prSet presAssocID="{08D43009-3FB3-AD4C-8722-532663A0D8B4}" presName="rootComposite" presStyleCnt="0"/>
      <dgm:spPr/>
    </dgm:pt>
    <dgm:pt modelId="{4E4F3325-08DB-7D46-BEA0-76FD43786246}" type="pres">
      <dgm:prSet presAssocID="{08D43009-3FB3-AD4C-8722-532663A0D8B4}" presName="rootText" presStyleLbl="node4" presStyleIdx="7" presStyleCnt="9">
        <dgm:presLayoutVars>
          <dgm:chPref val="3"/>
        </dgm:presLayoutVars>
      </dgm:prSet>
      <dgm:spPr/>
    </dgm:pt>
    <dgm:pt modelId="{CD38DA9B-57F2-E44C-B9C3-70731309830E}" type="pres">
      <dgm:prSet presAssocID="{08D43009-3FB3-AD4C-8722-532663A0D8B4}" presName="rootConnector" presStyleLbl="node4" presStyleIdx="7" presStyleCnt="9"/>
      <dgm:spPr/>
    </dgm:pt>
    <dgm:pt modelId="{41B6634B-A2A9-CB40-BD41-D721186706F5}" type="pres">
      <dgm:prSet presAssocID="{08D43009-3FB3-AD4C-8722-532663A0D8B4}" presName="hierChild4" presStyleCnt="0"/>
      <dgm:spPr/>
    </dgm:pt>
    <dgm:pt modelId="{B70CA3E4-02D6-1644-9E9F-40C1283A5DF6}" type="pres">
      <dgm:prSet presAssocID="{08D43009-3FB3-AD4C-8722-532663A0D8B4}" presName="hierChild5" presStyleCnt="0"/>
      <dgm:spPr/>
    </dgm:pt>
    <dgm:pt modelId="{7B061D73-4FFC-B247-A644-55B50ACB07AE}" type="pres">
      <dgm:prSet presAssocID="{9D4129F6-EB2B-EB41-B143-96A7C912507A}" presName="hierChild5" presStyleCnt="0"/>
      <dgm:spPr/>
    </dgm:pt>
    <dgm:pt modelId="{0879270C-93D9-475D-B7B2-1C1C69C39F10}" type="pres">
      <dgm:prSet presAssocID="{8CF759D4-0C43-485D-81F4-3F364F54882A}" presName="Name37" presStyleLbl="parChTrans1D3" presStyleIdx="3" presStyleCnt="8"/>
      <dgm:spPr/>
    </dgm:pt>
    <dgm:pt modelId="{8F14101D-C778-4F1A-AC1A-10280FB60C9C}" type="pres">
      <dgm:prSet presAssocID="{EF8F131C-2E88-4D22-94CA-E6142EB17AA7}" presName="hierRoot2" presStyleCnt="0">
        <dgm:presLayoutVars>
          <dgm:hierBranch val="init"/>
        </dgm:presLayoutVars>
      </dgm:prSet>
      <dgm:spPr/>
    </dgm:pt>
    <dgm:pt modelId="{F68B3C88-B127-440D-93E7-1AEC1ABBD135}" type="pres">
      <dgm:prSet presAssocID="{EF8F131C-2E88-4D22-94CA-E6142EB17AA7}" presName="rootComposite" presStyleCnt="0"/>
      <dgm:spPr/>
    </dgm:pt>
    <dgm:pt modelId="{15B0886D-D8B1-4D3C-9F43-681DC85E0890}" type="pres">
      <dgm:prSet presAssocID="{EF8F131C-2E88-4D22-94CA-E6142EB17AA7}" presName="rootText" presStyleLbl="node3" presStyleIdx="3" presStyleCnt="8">
        <dgm:presLayoutVars>
          <dgm:chPref val="3"/>
        </dgm:presLayoutVars>
      </dgm:prSet>
      <dgm:spPr/>
    </dgm:pt>
    <dgm:pt modelId="{EE91F1F6-E9CA-4B83-8D04-E95BECF2AB3D}" type="pres">
      <dgm:prSet presAssocID="{EF8F131C-2E88-4D22-94CA-E6142EB17AA7}" presName="rootConnector" presStyleLbl="node3" presStyleIdx="3" presStyleCnt="8"/>
      <dgm:spPr/>
    </dgm:pt>
    <dgm:pt modelId="{C97B2765-8745-4594-A98B-F0E2AB06C761}" type="pres">
      <dgm:prSet presAssocID="{EF8F131C-2E88-4D22-94CA-E6142EB17AA7}" presName="hierChild4" presStyleCnt="0"/>
      <dgm:spPr/>
    </dgm:pt>
    <dgm:pt modelId="{73EADA32-9D87-44AA-A1DB-C4023A47D108}" type="pres">
      <dgm:prSet presAssocID="{81CDFDC5-114B-49D6-AA06-07960A285006}" presName="Name37" presStyleLbl="parChTrans1D4" presStyleIdx="8" presStyleCnt="9"/>
      <dgm:spPr/>
    </dgm:pt>
    <dgm:pt modelId="{C42317FE-0379-4540-81FF-6241FB98897A}" type="pres">
      <dgm:prSet presAssocID="{378B4929-A659-4197-A60A-7E2A6D4710B2}" presName="hierRoot2" presStyleCnt="0">
        <dgm:presLayoutVars>
          <dgm:hierBranch val="init"/>
        </dgm:presLayoutVars>
      </dgm:prSet>
      <dgm:spPr/>
    </dgm:pt>
    <dgm:pt modelId="{2D0B7C33-0DC4-47ED-B3AA-60D64A87C62B}" type="pres">
      <dgm:prSet presAssocID="{378B4929-A659-4197-A60A-7E2A6D4710B2}" presName="rootComposite" presStyleCnt="0"/>
      <dgm:spPr/>
    </dgm:pt>
    <dgm:pt modelId="{B3F74876-A749-426A-887E-4C9527A556B2}" type="pres">
      <dgm:prSet presAssocID="{378B4929-A659-4197-A60A-7E2A6D4710B2}" presName="rootText" presStyleLbl="node4" presStyleIdx="8" presStyleCnt="9">
        <dgm:presLayoutVars>
          <dgm:chPref val="3"/>
        </dgm:presLayoutVars>
      </dgm:prSet>
      <dgm:spPr/>
    </dgm:pt>
    <dgm:pt modelId="{50182E65-D51D-4613-9383-DBF2D9895649}" type="pres">
      <dgm:prSet presAssocID="{378B4929-A659-4197-A60A-7E2A6D4710B2}" presName="rootConnector" presStyleLbl="node4" presStyleIdx="8" presStyleCnt="9"/>
      <dgm:spPr/>
    </dgm:pt>
    <dgm:pt modelId="{9EA4C3B3-E6C8-4CAC-BC3E-D2DE342E14B6}" type="pres">
      <dgm:prSet presAssocID="{378B4929-A659-4197-A60A-7E2A6D4710B2}" presName="hierChild4" presStyleCnt="0"/>
      <dgm:spPr/>
    </dgm:pt>
    <dgm:pt modelId="{980C4D31-5888-4AE4-A2FD-30CDF0D9FBD2}" type="pres">
      <dgm:prSet presAssocID="{378B4929-A659-4197-A60A-7E2A6D4710B2}" presName="hierChild5" presStyleCnt="0"/>
      <dgm:spPr/>
    </dgm:pt>
    <dgm:pt modelId="{D74AEB1E-D0BC-4CE1-9F61-4D9E27AF3B6F}" type="pres">
      <dgm:prSet presAssocID="{EF8F131C-2E88-4D22-94CA-E6142EB17AA7}" presName="hierChild5" presStyleCnt="0"/>
      <dgm:spPr/>
    </dgm:pt>
    <dgm:pt modelId="{DBD4DACC-527A-464B-B139-9CE4BD0D370A}" type="pres">
      <dgm:prSet presAssocID="{7D3D19A5-ACB7-6340-B135-E41F6A4216C8}" presName="hierChild5" presStyleCnt="0"/>
      <dgm:spPr/>
    </dgm:pt>
    <dgm:pt modelId="{C43B6A06-B327-E74A-84CD-9D372D66E549}" type="pres">
      <dgm:prSet presAssocID="{BBBAC2AF-1819-654E-89C0-46E9A407C5E2}" presName="Name37" presStyleLbl="parChTrans1D2" presStyleIdx="1" presStyleCnt="5"/>
      <dgm:spPr/>
    </dgm:pt>
    <dgm:pt modelId="{AA77F10E-80D3-334F-9C82-EA086F78E0E2}" type="pres">
      <dgm:prSet presAssocID="{F6A6A4C1-D8AA-ED44-8B35-B74C8314C8D8}" presName="hierRoot2" presStyleCnt="0">
        <dgm:presLayoutVars>
          <dgm:hierBranch val="init"/>
        </dgm:presLayoutVars>
      </dgm:prSet>
      <dgm:spPr/>
    </dgm:pt>
    <dgm:pt modelId="{94D43E04-27E7-7E43-9414-42E790C5E4A8}" type="pres">
      <dgm:prSet presAssocID="{F6A6A4C1-D8AA-ED44-8B35-B74C8314C8D8}" presName="rootComposite" presStyleCnt="0"/>
      <dgm:spPr/>
    </dgm:pt>
    <dgm:pt modelId="{C0A6EA08-4010-7744-AA4F-A5AFF336D970}" type="pres">
      <dgm:prSet presAssocID="{F6A6A4C1-D8AA-ED44-8B35-B74C8314C8D8}" presName="rootText" presStyleLbl="node2" presStyleIdx="1" presStyleCnt="5" custAng="0" custScaleX="112276" custLinFactNeighborX="2887" custLinFactNeighborY="2060">
        <dgm:presLayoutVars>
          <dgm:chPref val="3"/>
        </dgm:presLayoutVars>
      </dgm:prSet>
      <dgm:spPr/>
    </dgm:pt>
    <dgm:pt modelId="{90A5B010-966E-D84A-A4E1-33F9BD44E850}" type="pres">
      <dgm:prSet presAssocID="{F6A6A4C1-D8AA-ED44-8B35-B74C8314C8D8}" presName="rootConnector" presStyleLbl="node2" presStyleIdx="1" presStyleCnt="5"/>
      <dgm:spPr/>
    </dgm:pt>
    <dgm:pt modelId="{B0F3C357-791D-C147-B86D-BEB31A47D955}" type="pres">
      <dgm:prSet presAssocID="{F6A6A4C1-D8AA-ED44-8B35-B74C8314C8D8}" presName="hierChild4" presStyleCnt="0"/>
      <dgm:spPr/>
    </dgm:pt>
    <dgm:pt modelId="{AA038265-FA47-41BD-A016-C62A6EC29CA0}" type="pres">
      <dgm:prSet presAssocID="{9300F25B-01B7-4625-A43C-87EF72B235C7}" presName="Name37" presStyleLbl="parChTrans1D3" presStyleIdx="4" presStyleCnt="8"/>
      <dgm:spPr/>
    </dgm:pt>
    <dgm:pt modelId="{36C6F485-5E1A-45DF-BFF2-D3617FA303B6}" type="pres">
      <dgm:prSet presAssocID="{28835300-85E6-4F5B-ABC4-61E00C35D090}" presName="hierRoot2" presStyleCnt="0">
        <dgm:presLayoutVars>
          <dgm:hierBranch val="init"/>
        </dgm:presLayoutVars>
      </dgm:prSet>
      <dgm:spPr/>
    </dgm:pt>
    <dgm:pt modelId="{1EEDD5DC-E7C4-4C2A-B644-C85DC11F1B21}" type="pres">
      <dgm:prSet presAssocID="{28835300-85E6-4F5B-ABC4-61E00C35D090}" presName="rootComposite" presStyleCnt="0"/>
      <dgm:spPr/>
    </dgm:pt>
    <dgm:pt modelId="{3F1EDBFC-8F08-4F97-ACC8-F14E23FF9D87}" type="pres">
      <dgm:prSet presAssocID="{28835300-85E6-4F5B-ABC4-61E00C35D090}" presName="rootText" presStyleLbl="node3" presStyleIdx="4" presStyleCnt="8" custAng="0">
        <dgm:presLayoutVars>
          <dgm:chPref val="3"/>
        </dgm:presLayoutVars>
      </dgm:prSet>
      <dgm:spPr/>
    </dgm:pt>
    <dgm:pt modelId="{375BE63F-78F4-4EA4-817C-77B9E7C21127}" type="pres">
      <dgm:prSet presAssocID="{28835300-85E6-4F5B-ABC4-61E00C35D090}" presName="rootConnector" presStyleLbl="node3" presStyleIdx="4" presStyleCnt="8"/>
      <dgm:spPr/>
    </dgm:pt>
    <dgm:pt modelId="{5076B36C-36AB-4B74-BF32-7F5BB5686EAA}" type="pres">
      <dgm:prSet presAssocID="{28835300-85E6-4F5B-ABC4-61E00C35D090}" presName="hierChild4" presStyleCnt="0"/>
      <dgm:spPr/>
    </dgm:pt>
    <dgm:pt modelId="{2BDCDBD3-65E3-4163-A657-434F55DBFD24}" type="pres">
      <dgm:prSet presAssocID="{28835300-85E6-4F5B-ABC4-61E00C35D090}" presName="hierChild5" presStyleCnt="0"/>
      <dgm:spPr/>
    </dgm:pt>
    <dgm:pt modelId="{DB40A118-E1F7-4B9F-B477-026215F0A36D}" type="pres">
      <dgm:prSet presAssocID="{B33D2212-17DA-4B6F-B0D0-413D319713AF}" presName="Name37" presStyleLbl="parChTrans1D3" presStyleIdx="5" presStyleCnt="8"/>
      <dgm:spPr/>
    </dgm:pt>
    <dgm:pt modelId="{75819950-7520-4688-8DC2-9393CEC489E2}" type="pres">
      <dgm:prSet presAssocID="{956CA02D-1BF9-40D8-925E-8C1E4D13416F}" presName="hierRoot2" presStyleCnt="0">
        <dgm:presLayoutVars>
          <dgm:hierBranch val="init"/>
        </dgm:presLayoutVars>
      </dgm:prSet>
      <dgm:spPr/>
    </dgm:pt>
    <dgm:pt modelId="{1FB633C0-A0D9-4C24-897C-F0C6B222126F}" type="pres">
      <dgm:prSet presAssocID="{956CA02D-1BF9-40D8-925E-8C1E4D13416F}" presName="rootComposite" presStyleCnt="0"/>
      <dgm:spPr/>
    </dgm:pt>
    <dgm:pt modelId="{765FCBE8-C68B-4650-B9C8-2AFE285312B9}" type="pres">
      <dgm:prSet presAssocID="{956CA02D-1BF9-40D8-925E-8C1E4D13416F}" presName="rootText" presStyleLbl="node3" presStyleIdx="5" presStyleCnt="8" custLinFactNeighborY="7519">
        <dgm:presLayoutVars>
          <dgm:chPref val="3"/>
        </dgm:presLayoutVars>
      </dgm:prSet>
      <dgm:spPr/>
    </dgm:pt>
    <dgm:pt modelId="{BDF250DA-5984-4877-84BC-98808D5EFA27}" type="pres">
      <dgm:prSet presAssocID="{956CA02D-1BF9-40D8-925E-8C1E4D13416F}" presName="rootConnector" presStyleLbl="node3" presStyleIdx="5" presStyleCnt="8"/>
      <dgm:spPr/>
    </dgm:pt>
    <dgm:pt modelId="{F644319B-FE7A-4F0E-8ADC-EE025FEBEC92}" type="pres">
      <dgm:prSet presAssocID="{956CA02D-1BF9-40D8-925E-8C1E4D13416F}" presName="hierChild4" presStyleCnt="0"/>
      <dgm:spPr/>
    </dgm:pt>
    <dgm:pt modelId="{77BA0046-EB4C-4A93-8D3D-1D1EFE1C3013}" type="pres">
      <dgm:prSet presAssocID="{956CA02D-1BF9-40D8-925E-8C1E4D13416F}" presName="hierChild5" presStyleCnt="0"/>
      <dgm:spPr/>
    </dgm:pt>
    <dgm:pt modelId="{D63FF07C-FA74-4213-84F5-FC07B9619462}" type="pres">
      <dgm:prSet presAssocID="{5459F5B0-9941-45C0-9C00-6FE12B3E68CA}" presName="Name37" presStyleLbl="parChTrans1D3" presStyleIdx="6" presStyleCnt="8"/>
      <dgm:spPr/>
    </dgm:pt>
    <dgm:pt modelId="{380CFECA-99AF-4ED6-99A2-D27E7F704364}" type="pres">
      <dgm:prSet presAssocID="{A177F9E6-4830-4659-80CF-B207DE9D6745}" presName="hierRoot2" presStyleCnt="0">
        <dgm:presLayoutVars>
          <dgm:hierBranch val="init"/>
        </dgm:presLayoutVars>
      </dgm:prSet>
      <dgm:spPr/>
    </dgm:pt>
    <dgm:pt modelId="{7A79FECB-15A7-43B3-B448-E6AC8A4DFDF0}" type="pres">
      <dgm:prSet presAssocID="{A177F9E6-4830-4659-80CF-B207DE9D6745}" presName="rootComposite" presStyleCnt="0"/>
      <dgm:spPr/>
    </dgm:pt>
    <dgm:pt modelId="{BD58480A-C22D-4241-B4A1-7645FCBDAA74}" type="pres">
      <dgm:prSet presAssocID="{A177F9E6-4830-4659-80CF-B207DE9D6745}" presName="rootText" presStyleLbl="node3" presStyleIdx="6" presStyleCnt="8" custAng="0" custLinFactNeighborX="340" custLinFactNeighborY="1936">
        <dgm:presLayoutVars>
          <dgm:chPref val="3"/>
        </dgm:presLayoutVars>
      </dgm:prSet>
      <dgm:spPr/>
    </dgm:pt>
    <dgm:pt modelId="{CCB55D92-6B28-41C1-B02D-FC6258F1721C}" type="pres">
      <dgm:prSet presAssocID="{A177F9E6-4830-4659-80CF-B207DE9D6745}" presName="rootConnector" presStyleLbl="node3" presStyleIdx="6" presStyleCnt="8"/>
      <dgm:spPr/>
    </dgm:pt>
    <dgm:pt modelId="{F4038FCA-5A53-4D03-85C1-108162AF1B93}" type="pres">
      <dgm:prSet presAssocID="{A177F9E6-4830-4659-80CF-B207DE9D6745}" presName="hierChild4" presStyleCnt="0"/>
      <dgm:spPr/>
    </dgm:pt>
    <dgm:pt modelId="{B39AE174-FDC2-4562-86FB-CF97EFF2194B}" type="pres">
      <dgm:prSet presAssocID="{A177F9E6-4830-4659-80CF-B207DE9D6745}" presName="hierChild5" presStyleCnt="0"/>
      <dgm:spPr/>
    </dgm:pt>
    <dgm:pt modelId="{92480123-0539-5540-91EC-16D9BDAA613A}" type="pres">
      <dgm:prSet presAssocID="{F6A6A4C1-D8AA-ED44-8B35-B74C8314C8D8}" presName="hierChild5" presStyleCnt="0"/>
      <dgm:spPr/>
    </dgm:pt>
    <dgm:pt modelId="{D36D41B3-0662-428A-B21B-C88DE9F3DD7D}" type="pres">
      <dgm:prSet presAssocID="{D4CEC062-546D-4CC4-B7D6-AB66503FE407}" presName="Name37" presStyleLbl="parChTrans1D2" presStyleIdx="2" presStyleCnt="5"/>
      <dgm:spPr/>
    </dgm:pt>
    <dgm:pt modelId="{2F918CFF-CBDF-4C5E-B689-98B66BA3C63D}" type="pres">
      <dgm:prSet presAssocID="{E4A3AEE4-412A-45AC-8086-32AF722F9EED}" presName="hierRoot2" presStyleCnt="0">
        <dgm:presLayoutVars>
          <dgm:hierBranch val="init"/>
        </dgm:presLayoutVars>
      </dgm:prSet>
      <dgm:spPr/>
    </dgm:pt>
    <dgm:pt modelId="{886EF11C-44C9-42B0-863A-2F6169195941}" type="pres">
      <dgm:prSet presAssocID="{E4A3AEE4-412A-45AC-8086-32AF722F9EED}" presName="rootComposite" presStyleCnt="0"/>
      <dgm:spPr/>
    </dgm:pt>
    <dgm:pt modelId="{ECB2E6F6-5715-4D79-97CF-939E351D142A}" type="pres">
      <dgm:prSet presAssocID="{E4A3AEE4-412A-45AC-8086-32AF722F9EED}" presName="rootText" presStyleLbl="node2" presStyleIdx="2" presStyleCnt="5" custScaleX="108910" custLinFactNeighborY="7519">
        <dgm:presLayoutVars>
          <dgm:chPref val="3"/>
        </dgm:presLayoutVars>
      </dgm:prSet>
      <dgm:spPr/>
    </dgm:pt>
    <dgm:pt modelId="{4F91E4E6-53FF-4D99-8DB6-39CC8BB818C2}" type="pres">
      <dgm:prSet presAssocID="{E4A3AEE4-412A-45AC-8086-32AF722F9EED}" presName="rootConnector" presStyleLbl="node2" presStyleIdx="2" presStyleCnt="5"/>
      <dgm:spPr/>
    </dgm:pt>
    <dgm:pt modelId="{71568A5E-4284-4DD7-A68C-516CAF71EDB5}" type="pres">
      <dgm:prSet presAssocID="{E4A3AEE4-412A-45AC-8086-32AF722F9EED}" presName="hierChild4" presStyleCnt="0"/>
      <dgm:spPr/>
    </dgm:pt>
    <dgm:pt modelId="{8F3910E4-CEFB-4BDE-8396-FEE321DC7416}" type="pres">
      <dgm:prSet presAssocID="{E4A3AEE4-412A-45AC-8086-32AF722F9EED}" presName="hierChild5" presStyleCnt="0"/>
      <dgm:spPr/>
    </dgm:pt>
    <dgm:pt modelId="{BBF40B59-2B06-43C1-A86C-95A7FF3770EC}" type="pres">
      <dgm:prSet presAssocID="{8D0588B7-AC15-4B80-864A-76F5F30D6F7D}" presName="Name37" presStyleLbl="parChTrans1D2" presStyleIdx="3" presStyleCnt="5"/>
      <dgm:spPr/>
    </dgm:pt>
    <dgm:pt modelId="{35A61903-CF3F-480D-B7E8-7582CEE4C0DF}" type="pres">
      <dgm:prSet presAssocID="{EEFA8D66-6CB7-46DA-BD4F-DB3BEA8F4FEE}" presName="hierRoot2" presStyleCnt="0">
        <dgm:presLayoutVars>
          <dgm:hierBranch val="init"/>
        </dgm:presLayoutVars>
      </dgm:prSet>
      <dgm:spPr/>
    </dgm:pt>
    <dgm:pt modelId="{EE7FA3AA-E7AA-428B-9687-72EF4D550B38}" type="pres">
      <dgm:prSet presAssocID="{EEFA8D66-6CB7-46DA-BD4F-DB3BEA8F4FEE}" presName="rootComposite" presStyleCnt="0"/>
      <dgm:spPr/>
    </dgm:pt>
    <dgm:pt modelId="{E1E6B224-6514-45F4-8A8D-EE3AF01C6AC3}" type="pres">
      <dgm:prSet presAssocID="{EEFA8D66-6CB7-46DA-BD4F-DB3BEA8F4FEE}" presName="rootText" presStyleLbl="node2" presStyleIdx="3" presStyleCnt="5" custLinFactNeighborY="7519">
        <dgm:presLayoutVars>
          <dgm:chPref val="3"/>
        </dgm:presLayoutVars>
      </dgm:prSet>
      <dgm:spPr/>
    </dgm:pt>
    <dgm:pt modelId="{A1351773-5A2E-4BDB-80F1-A85DCB961823}" type="pres">
      <dgm:prSet presAssocID="{EEFA8D66-6CB7-46DA-BD4F-DB3BEA8F4FEE}" presName="rootConnector" presStyleLbl="node2" presStyleIdx="3" presStyleCnt="5"/>
      <dgm:spPr/>
    </dgm:pt>
    <dgm:pt modelId="{B3900AF3-6BAC-4BA7-90BE-2E1EA5FEC1E4}" type="pres">
      <dgm:prSet presAssocID="{EEFA8D66-6CB7-46DA-BD4F-DB3BEA8F4FEE}" presName="hierChild4" presStyleCnt="0"/>
      <dgm:spPr/>
    </dgm:pt>
    <dgm:pt modelId="{252BA1BC-5C7A-40C7-83BD-1D112BC79736}" type="pres">
      <dgm:prSet presAssocID="{04A618C6-98B9-4158-985D-00ED1B113FCA}" presName="Name37" presStyleLbl="parChTrans1D3" presStyleIdx="7" presStyleCnt="8"/>
      <dgm:spPr/>
    </dgm:pt>
    <dgm:pt modelId="{15DA3D87-B420-4419-BAD9-8654F220ED36}" type="pres">
      <dgm:prSet presAssocID="{72E6621E-0E9A-4ED4-BCED-5A98BBCFFBAF}" presName="hierRoot2" presStyleCnt="0">
        <dgm:presLayoutVars>
          <dgm:hierBranch val="init"/>
        </dgm:presLayoutVars>
      </dgm:prSet>
      <dgm:spPr/>
    </dgm:pt>
    <dgm:pt modelId="{70A79C28-B345-4379-B41D-4D5ACEE7C693}" type="pres">
      <dgm:prSet presAssocID="{72E6621E-0E9A-4ED4-BCED-5A98BBCFFBAF}" presName="rootComposite" presStyleCnt="0"/>
      <dgm:spPr/>
    </dgm:pt>
    <dgm:pt modelId="{F301705B-F5B8-4305-9F5F-89CE8EB358E2}" type="pres">
      <dgm:prSet presAssocID="{72E6621E-0E9A-4ED4-BCED-5A98BBCFFBAF}" presName="rootText" presStyleLbl="node3" presStyleIdx="7" presStyleCnt="8">
        <dgm:presLayoutVars>
          <dgm:chPref val="3"/>
        </dgm:presLayoutVars>
      </dgm:prSet>
      <dgm:spPr/>
    </dgm:pt>
    <dgm:pt modelId="{18CA733E-1C6B-484E-91DE-8553331CF500}" type="pres">
      <dgm:prSet presAssocID="{72E6621E-0E9A-4ED4-BCED-5A98BBCFFBAF}" presName="rootConnector" presStyleLbl="node3" presStyleIdx="7" presStyleCnt="8"/>
      <dgm:spPr/>
    </dgm:pt>
    <dgm:pt modelId="{0BC8B5EF-BFE2-49A1-9257-2C03809C5CED}" type="pres">
      <dgm:prSet presAssocID="{72E6621E-0E9A-4ED4-BCED-5A98BBCFFBAF}" presName="hierChild4" presStyleCnt="0"/>
      <dgm:spPr/>
    </dgm:pt>
    <dgm:pt modelId="{F4027E17-6141-422B-8946-F6B057C465C7}" type="pres">
      <dgm:prSet presAssocID="{72E6621E-0E9A-4ED4-BCED-5A98BBCFFBAF}" presName="hierChild5" presStyleCnt="0"/>
      <dgm:spPr/>
    </dgm:pt>
    <dgm:pt modelId="{39D64881-17B8-48CE-BE19-237D9B1105BA}" type="pres">
      <dgm:prSet presAssocID="{EEFA8D66-6CB7-46DA-BD4F-DB3BEA8F4FEE}" presName="hierChild5" presStyleCnt="0"/>
      <dgm:spPr/>
    </dgm:pt>
    <dgm:pt modelId="{4BE54D7D-3BF0-4A7E-B36A-424CEC6CD811}" type="pres">
      <dgm:prSet presAssocID="{E9BF8525-5A7F-4706-AA75-E5386A1F1A13}" presName="Name37" presStyleLbl="parChTrans1D2" presStyleIdx="4" presStyleCnt="5"/>
      <dgm:spPr/>
    </dgm:pt>
    <dgm:pt modelId="{068D4258-1C7B-4249-AD96-C8E37C2003E7}" type="pres">
      <dgm:prSet presAssocID="{35C1EA00-955E-427F-BBC7-C497A46F2014}" presName="hierRoot2" presStyleCnt="0">
        <dgm:presLayoutVars>
          <dgm:hierBranch val="init"/>
        </dgm:presLayoutVars>
      </dgm:prSet>
      <dgm:spPr/>
    </dgm:pt>
    <dgm:pt modelId="{6E0574E5-1962-4466-A954-A18F3C34BE2F}" type="pres">
      <dgm:prSet presAssocID="{35C1EA00-955E-427F-BBC7-C497A46F2014}" presName="rootComposite" presStyleCnt="0"/>
      <dgm:spPr/>
    </dgm:pt>
    <dgm:pt modelId="{0234713F-EF18-4CE0-B6E1-5C2FFC299D38}" type="pres">
      <dgm:prSet presAssocID="{35C1EA00-955E-427F-BBC7-C497A46F2014}" presName="rootText" presStyleLbl="node2" presStyleIdx="4" presStyleCnt="5" custLinFactNeighborY="7519">
        <dgm:presLayoutVars>
          <dgm:chPref val="3"/>
        </dgm:presLayoutVars>
      </dgm:prSet>
      <dgm:spPr/>
    </dgm:pt>
    <dgm:pt modelId="{7D948606-472C-4D3A-9CD3-72BE5A61C6F0}" type="pres">
      <dgm:prSet presAssocID="{35C1EA00-955E-427F-BBC7-C497A46F2014}" presName="rootConnector" presStyleLbl="node2" presStyleIdx="4" presStyleCnt="5"/>
      <dgm:spPr/>
    </dgm:pt>
    <dgm:pt modelId="{A2AAEB3B-EA75-41AB-BA48-415A2C02AE8D}" type="pres">
      <dgm:prSet presAssocID="{35C1EA00-955E-427F-BBC7-C497A46F2014}" presName="hierChild4" presStyleCnt="0"/>
      <dgm:spPr/>
    </dgm:pt>
    <dgm:pt modelId="{95618146-BA58-4B5F-AE2B-0F12B954579A}" type="pres">
      <dgm:prSet presAssocID="{35C1EA00-955E-427F-BBC7-C497A46F2014}" presName="hierChild5" presStyleCnt="0"/>
      <dgm:spPr/>
    </dgm:pt>
    <dgm:pt modelId="{253B984C-E577-4730-B110-D78E425F4D9B}" type="pres">
      <dgm:prSet presAssocID="{6D0FF091-9290-4D30-93D9-FD080CC655FD}" presName="hierChild3" presStyleCnt="0"/>
      <dgm:spPr/>
    </dgm:pt>
  </dgm:ptLst>
  <dgm:cxnLst>
    <dgm:cxn modelId="{CBBDE400-D9AD-45A2-AE81-1E6F1235829C}" type="presOf" srcId="{F6A6A4C1-D8AA-ED44-8B35-B74C8314C8D8}" destId="{C0A6EA08-4010-7744-AA4F-A5AFF336D970}" srcOrd="0" destOrd="0" presId="urn:microsoft.com/office/officeart/2005/8/layout/orgChart1"/>
    <dgm:cxn modelId="{E1E80201-201B-443A-A506-4D2087DD9C83}" type="presOf" srcId="{956CA02D-1BF9-40D8-925E-8C1E4D13416F}" destId="{BDF250DA-5984-4877-84BC-98808D5EFA27}" srcOrd="1" destOrd="0" presId="urn:microsoft.com/office/officeart/2005/8/layout/orgChart1"/>
    <dgm:cxn modelId="{7D2D420A-8284-4A5A-88D1-9E1C17D8867F}" type="presOf" srcId="{81CDFDC5-114B-49D6-AA06-07960A285006}" destId="{73EADA32-9D87-44AA-A1DB-C4023A47D108}" srcOrd="0" destOrd="0" presId="urn:microsoft.com/office/officeart/2005/8/layout/orgChart1"/>
    <dgm:cxn modelId="{2D89A70F-E157-4157-81C9-E068E4E68367}" type="presOf" srcId="{D4CEC062-546D-4CC4-B7D6-AB66503FE407}" destId="{D36D41B3-0662-428A-B21B-C88DE9F3DD7D}" srcOrd="0" destOrd="0" presId="urn:microsoft.com/office/officeart/2005/8/layout/orgChart1"/>
    <dgm:cxn modelId="{6EE41613-08A2-4BA7-8EC2-91C194DB5055}" type="presOf" srcId="{EF8F131C-2E88-4D22-94CA-E6142EB17AA7}" destId="{15B0886D-D8B1-4D3C-9F43-681DC85E0890}" srcOrd="0" destOrd="0" presId="urn:microsoft.com/office/officeart/2005/8/layout/orgChart1"/>
    <dgm:cxn modelId="{4DD8D614-E182-4F83-89F0-634D5AAFEB77}" type="presOf" srcId="{BE6FC9D9-5E14-E447-A3BB-E2D0CE8523B8}" destId="{82063B70-0913-864F-BEDE-5767FA1848B9}" srcOrd="0" destOrd="0" presId="urn:microsoft.com/office/officeart/2005/8/layout/orgChart1"/>
    <dgm:cxn modelId="{3D2C6719-6C9C-46D3-ACFB-6ED11D878F9B}" srcId="{F6A6A4C1-D8AA-ED44-8B35-B74C8314C8D8}" destId="{28835300-85E6-4F5B-ABC4-61E00C35D090}" srcOrd="0" destOrd="0" parTransId="{9300F25B-01B7-4625-A43C-87EF72B235C7}" sibTransId="{19A84D38-CDD8-4089-B6B8-8F77F13ABFAC}"/>
    <dgm:cxn modelId="{7AF1D91A-A39F-49FE-8013-DC6ECFC6E8B6}" type="presOf" srcId="{F0F3D656-B689-4E25-BB28-CC3935ABD33C}" destId="{0A7DBF2A-F753-4142-BFD1-20C2BDB09DBD}" srcOrd="0" destOrd="0" presId="urn:microsoft.com/office/officeart/2005/8/layout/orgChart1"/>
    <dgm:cxn modelId="{10AC4F1E-7F9F-4B62-A36C-2887F6866E8A}" type="presOf" srcId="{A177F9E6-4830-4659-80CF-B207DE9D6745}" destId="{BD58480A-C22D-4241-B4A1-7645FCBDAA74}" srcOrd="0" destOrd="0" presId="urn:microsoft.com/office/officeart/2005/8/layout/orgChart1"/>
    <dgm:cxn modelId="{D7812D1F-435D-46F4-947F-4734E4F6F14A}" type="presOf" srcId="{DE5E8F38-8381-C647-9B4E-DC2A7AB1765E}" destId="{D7E5E306-49EE-4036-A18E-E9254C4426F1}" srcOrd="0" destOrd="0" presId="urn:microsoft.com/office/officeart/2005/8/layout/orgChart1"/>
    <dgm:cxn modelId="{C38C6525-6213-46AB-9010-CDFBC151E251}" type="presOf" srcId="{28835300-85E6-4F5B-ABC4-61E00C35D090}" destId="{375BE63F-78F4-4EA4-817C-77B9E7C21127}" srcOrd="1" destOrd="0" presId="urn:microsoft.com/office/officeart/2005/8/layout/orgChart1"/>
    <dgm:cxn modelId="{B11CB22A-242C-466E-A370-544AA4C92EA2}" srcId="{EF8F131C-2E88-4D22-94CA-E6142EB17AA7}" destId="{378B4929-A659-4197-A60A-7E2A6D4710B2}" srcOrd="0" destOrd="0" parTransId="{81CDFDC5-114B-49D6-AA06-07960A285006}" sibTransId="{EA1F3D8F-73FA-447D-A4B1-251BC997337E}"/>
    <dgm:cxn modelId="{41DF9A2C-23A6-47C2-95A9-0230CC09F7BB}" type="presOf" srcId="{08D43009-3FB3-AD4C-8722-532663A0D8B4}" destId="{4E4F3325-08DB-7D46-BEA0-76FD43786246}" srcOrd="0" destOrd="0" presId="urn:microsoft.com/office/officeart/2005/8/layout/orgChart1"/>
    <dgm:cxn modelId="{DFBFAA2E-0144-4C6F-891B-DB6FA58C8EA9}" type="presOf" srcId="{956CA02D-1BF9-40D8-925E-8C1E4D13416F}" destId="{765FCBE8-C68B-4650-B9C8-2AFE285312B9}" srcOrd="0" destOrd="0" presId="urn:microsoft.com/office/officeart/2005/8/layout/orgChart1"/>
    <dgm:cxn modelId="{F9D1E02F-C701-4601-852B-BF33A9C2D932}" srcId="{F6A6A4C1-D8AA-ED44-8B35-B74C8314C8D8}" destId="{A177F9E6-4830-4659-80CF-B207DE9D6745}" srcOrd="2" destOrd="0" parTransId="{5459F5B0-9941-45C0-9C00-6FE12B3E68CA}" sibTransId="{80D2D90B-3906-4538-B598-79E1C0AE2A90}"/>
    <dgm:cxn modelId="{96048632-93F8-5841-86F6-AADBBC992A13}" srcId="{7D3D19A5-ACB7-6340-B135-E41F6A4216C8}" destId="{5338AAC5-3398-5B49-8BBB-E995717B7E48}" srcOrd="0" destOrd="0" parTransId="{C47DF8FD-14F4-D540-AA07-E01C6213A2EB}" sibTransId="{6EECF183-7454-0B45-8620-0F7E6AA6AB39}"/>
    <dgm:cxn modelId="{2B107035-4684-49A4-A7C8-CC852C5FB404}" type="presOf" srcId="{35C1EA00-955E-427F-BBC7-C497A46F2014}" destId="{7D948606-472C-4D3A-9CD3-72BE5A61C6F0}" srcOrd="1" destOrd="0" presId="urn:microsoft.com/office/officeart/2005/8/layout/orgChart1"/>
    <dgm:cxn modelId="{FDB80136-31D0-4297-BA06-1D996CFD1F6B}" type="presOf" srcId="{9D4129F6-EB2B-EB41-B143-96A7C912507A}" destId="{E60F190E-DDC4-D445-82BF-5F68A143FD68}" srcOrd="1" destOrd="0" presId="urn:microsoft.com/office/officeart/2005/8/layout/orgChart1"/>
    <dgm:cxn modelId="{89552337-DED3-4BA6-BFF6-F715EB90B442}" srcId="{5338AAC5-3398-5B49-8BBB-E995717B7E48}" destId="{F0F3D656-B689-4E25-BB28-CC3935ABD33C}" srcOrd="0" destOrd="0" parTransId="{18733176-AE35-470A-A649-72312C0BC4BC}" sibTransId="{06CF39AB-8851-4CFB-9347-CE90A3DC48A6}"/>
    <dgm:cxn modelId="{56D3EB39-BBC3-4556-9E7C-42A6E1CBEDE1}" type="presOf" srcId="{E4A3AEE4-412A-45AC-8086-32AF722F9EED}" destId="{ECB2E6F6-5715-4D79-97CF-939E351D142A}" srcOrd="0" destOrd="0" presId="urn:microsoft.com/office/officeart/2005/8/layout/orgChart1"/>
    <dgm:cxn modelId="{455CB33B-F0EF-42D9-8DA6-AE309BD1B973}" type="presOf" srcId="{B34E240F-D176-4D52-8CE3-24E43354B65B}" destId="{943A29CF-889B-4DB9-91C7-272AB2D9F931}" srcOrd="1" destOrd="0" presId="urn:microsoft.com/office/officeart/2005/8/layout/orgChart1"/>
    <dgm:cxn modelId="{B31B4C3C-A008-49AD-A5C1-6B595E67F7D1}" srcId="{F6A6A4C1-D8AA-ED44-8B35-B74C8314C8D8}" destId="{956CA02D-1BF9-40D8-925E-8C1E4D13416F}" srcOrd="1" destOrd="0" parTransId="{B33D2212-17DA-4B6F-B0D0-413D319713AF}" sibTransId="{EE2E7E07-AB1A-4398-8015-95A44E026D2E}"/>
    <dgm:cxn modelId="{B0DD773C-6B84-44C8-99F9-273612914AC9}" type="presOf" srcId="{22BF3F34-47DA-1A4F-9D08-809679AC4E8D}" destId="{4DE93C1D-AF50-AA4C-A902-AE0BDA929E32}" srcOrd="1" destOrd="0" presId="urn:microsoft.com/office/officeart/2005/8/layout/orgChart1"/>
    <dgm:cxn modelId="{66DE4A3E-F9F5-4385-859C-5F5EAF22A0E9}" type="presOf" srcId="{F6A6A4C1-D8AA-ED44-8B35-B74C8314C8D8}" destId="{90A5B010-966E-D84A-A4E1-33F9BD44E850}" srcOrd="1" destOrd="0" presId="urn:microsoft.com/office/officeart/2005/8/layout/orgChart1"/>
    <dgm:cxn modelId="{9BC1563E-AEAA-4671-8F13-5303CB7E4788}" type="presOf" srcId="{E19CC1DA-4891-4625-B522-9C3EEF7CFAA4}" destId="{19179788-EA5E-42AB-A7BC-1E1A03AE4A85}" srcOrd="0" destOrd="0" presId="urn:microsoft.com/office/officeart/2005/8/layout/orgChart1"/>
    <dgm:cxn modelId="{88D0303F-1D61-E943-B0D5-C48329F72DD8}" srcId="{7D3D19A5-ACB7-6340-B135-E41F6A4216C8}" destId="{9D4129F6-EB2B-EB41-B143-96A7C912507A}" srcOrd="2" destOrd="0" parTransId="{BE6FC9D9-5E14-E447-A3BB-E2D0CE8523B8}" sibTransId="{8EF9D0AC-7FBD-764D-B5E4-2DE3241852E9}"/>
    <dgm:cxn modelId="{B59DBC5F-823B-4636-917A-E954422774E5}" type="presOf" srcId="{A177F9E6-4830-4659-80CF-B207DE9D6745}" destId="{CCB55D92-6B28-41C1-B02D-FC6258F1721C}" srcOrd="1" destOrd="0" presId="urn:microsoft.com/office/officeart/2005/8/layout/orgChart1"/>
    <dgm:cxn modelId="{87DBBC61-C54C-493E-B3DC-5E8A391FEBE1}" type="presOf" srcId="{6D0FF091-9290-4D30-93D9-FD080CC655FD}" destId="{97BDAEA5-77FC-4AD2-A319-2CDEFD6D9E6F}" srcOrd="1" destOrd="0" presId="urn:microsoft.com/office/officeart/2005/8/layout/orgChart1"/>
    <dgm:cxn modelId="{CC985F65-C84C-4866-A1B8-EECC3AD318B5}" type="presOf" srcId="{48E49EEA-84A5-4C63-9D05-9614C45C5BB6}" destId="{7292C84C-D84B-4426-8144-3D77CAAAC1FF}" srcOrd="0" destOrd="0" presId="urn:microsoft.com/office/officeart/2005/8/layout/orgChart1"/>
    <dgm:cxn modelId="{594D4F45-E892-418C-87AF-984F7B3F9AAF}" type="presOf" srcId="{6FBC5C00-68C5-4E8C-B6E8-75D100C64DE8}" destId="{3E68F2C9-539E-4FFF-B584-29EB3BCB7346}" srcOrd="1" destOrd="0" presId="urn:microsoft.com/office/officeart/2005/8/layout/orgChart1"/>
    <dgm:cxn modelId="{77B64646-7209-4EB6-BDE0-ACF39656FDB3}" type="presOf" srcId="{28835300-85E6-4F5B-ABC4-61E00C35D090}" destId="{3F1EDBFC-8F08-4F97-ACC8-F14E23FF9D87}" srcOrd="0" destOrd="0" presId="urn:microsoft.com/office/officeart/2005/8/layout/orgChart1"/>
    <dgm:cxn modelId="{FEF3AD66-F95B-4749-994A-AE54F262261C}" srcId="{A9F03E94-3DA1-E349-930E-3FB12F7ADF07}" destId="{6D0FF091-9290-4D30-93D9-FD080CC655FD}" srcOrd="0" destOrd="0" parTransId="{2B6984A9-FBEE-48B0-9C50-4C18877B0417}" sibTransId="{541632AE-A1B8-4FB5-A74C-79C9A9CDA12C}"/>
    <dgm:cxn modelId="{6433F046-42AB-4A8A-AA23-461E80597575}" type="presOf" srcId="{378B4929-A659-4197-A60A-7E2A6D4710B2}" destId="{50182E65-D51D-4613-9383-DBF2D9895649}" srcOrd="1" destOrd="0" presId="urn:microsoft.com/office/officeart/2005/8/layout/orgChart1"/>
    <dgm:cxn modelId="{DD179A48-992F-D840-8200-E1CB78F3E15E}" srcId="{6D0FF091-9290-4D30-93D9-FD080CC655FD}" destId="{F6A6A4C1-D8AA-ED44-8B35-B74C8314C8D8}" srcOrd="1" destOrd="0" parTransId="{BBBAC2AF-1819-654E-89C0-46E9A407C5E2}" sibTransId="{D1C046BF-ECFF-BB47-83F3-2A10F49D1973}"/>
    <dgm:cxn modelId="{18B8E56A-57BA-4023-BA2F-D904B493A8F6}" type="presOf" srcId="{48217D88-9855-4802-95A0-0E7A18F98E2D}" destId="{B2A62E90-25D1-4BD5-A2C2-544A080CB347}" srcOrd="0" destOrd="0" presId="urn:microsoft.com/office/officeart/2005/8/layout/orgChart1"/>
    <dgm:cxn modelId="{19FB1A6B-E657-4045-853C-B3C4F8301901}" type="presOf" srcId="{7D3D19A5-ACB7-6340-B135-E41F6A4216C8}" destId="{EC9B1AE8-41EF-4968-BC47-0D93BD0AA496}" srcOrd="1" destOrd="0" presId="urn:microsoft.com/office/officeart/2005/8/layout/orgChart1"/>
    <dgm:cxn modelId="{C9E41E70-0866-4A59-8D56-69E98FE44A9C}" type="presOf" srcId="{BBBAC2AF-1819-654E-89C0-46E9A407C5E2}" destId="{C43B6A06-B327-E74A-84CD-9D372D66E549}" srcOrd="0" destOrd="0" presId="urn:microsoft.com/office/officeart/2005/8/layout/orgChart1"/>
    <dgm:cxn modelId="{FD567150-47A8-415C-963F-A003D60FA75B}" type="presOf" srcId="{F0F3D656-B689-4E25-BB28-CC3935ABD33C}" destId="{41B60BC5-F03B-4515-87A7-D697569A8DBC}" srcOrd="1" destOrd="0" presId="urn:microsoft.com/office/officeart/2005/8/layout/orgChart1"/>
    <dgm:cxn modelId="{EFD90B52-2967-4FC9-9D96-F3E999CD5637}" type="presOf" srcId="{EEFA8D66-6CB7-46DA-BD4F-DB3BEA8F4FEE}" destId="{E1E6B224-6514-45F4-8A8D-EE3AF01C6AC3}" srcOrd="0" destOrd="0" presId="urn:microsoft.com/office/officeart/2005/8/layout/orgChart1"/>
    <dgm:cxn modelId="{DFB96772-79D5-4015-BA40-18BD875A3844}" type="presOf" srcId="{657E59D3-F2F1-4A60-B24D-49AF61BA55F6}" destId="{391BACD3-0169-4179-A4BA-603B5BAD0D22}" srcOrd="1" destOrd="0" presId="urn:microsoft.com/office/officeart/2005/8/layout/orgChart1"/>
    <dgm:cxn modelId="{CACB0B73-EE1F-4392-A1E6-C8F44ABDE658}" type="presOf" srcId="{E9BF8525-5A7F-4706-AA75-E5386A1F1A13}" destId="{4BE54D7D-3BF0-4A7E-B36A-424CEC6CD811}" srcOrd="0" destOrd="0" presId="urn:microsoft.com/office/officeart/2005/8/layout/orgChart1"/>
    <dgm:cxn modelId="{45B94555-3C89-4C1E-A31A-7C761E68ABE0}" srcId="{F0F3D656-B689-4E25-BB28-CC3935ABD33C}" destId="{B34E240F-D176-4D52-8CE3-24E43354B65B}" srcOrd="0" destOrd="0" parTransId="{E067A307-06C7-4B56-B784-42F9799066FE}" sibTransId="{D894A24E-3F1A-4BBE-83EE-773318DAF3B2}"/>
    <dgm:cxn modelId="{210A6976-63AE-4CB8-B6D5-271DBCB3DF94}" srcId="{22BF3F34-47DA-1A4F-9D08-809679AC4E8D}" destId="{6FBC5C00-68C5-4E8C-B6E8-75D100C64DE8}" srcOrd="0" destOrd="0" parTransId="{2E00620B-62E5-47B7-A2AF-745DEE51C635}" sibTransId="{8BF528C4-38C6-47E2-8680-A12BA8D9DB04}"/>
    <dgm:cxn modelId="{C3FEE077-3E15-43EF-A62D-35004A69DDD4}" type="presOf" srcId="{9300F25B-01B7-4625-A43C-87EF72B235C7}" destId="{AA038265-FA47-41BD-A016-C62A6EC29CA0}" srcOrd="0" destOrd="0" presId="urn:microsoft.com/office/officeart/2005/8/layout/orgChart1"/>
    <dgm:cxn modelId="{39F6FF77-41BE-4EAE-B32B-34935D01AD7D}" type="presOf" srcId="{6FBC5C00-68C5-4E8C-B6E8-75D100C64DE8}" destId="{FBA430C9-4BD1-4EF3-A65F-63BB3074CB9E}" srcOrd="0" destOrd="0" presId="urn:microsoft.com/office/officeart/2005/8/layout/orgChart1"/>
    <dgm:cxn modelId="{A570FF58-B30D-480A-90A1-2E99D9D28A3A}" type="presOf" srcId="{657E59D3-F2F1-4A60-B24D-49AF61BA55F6}" destId="{58E1619A-B631-4DAF-97C1-5AE1EDF2CB73}" srcOrd="0" destOrd="0" presId="urn:microsoft.com/office/officeart/2005/8/layout/orgChart1"/>
    <dgm:cxn modelId="{9EBFAE7C-6FC0-4B5A-B0AD-9C1FA22C1683}" srcId="{6D0FF091-9290-4D30-93D9-FD080CC655FD}" destId="{35C1EA00-955E-427F-BBC7-C497A46F2014}" srcOrd="4" destOrd="0" parTransId="{E9BF8525-5A7F-4706-AA75-E5386A1F1A13}" sibTransId="{9422290D-C667-4C83-B408-D4108F4F93A6}"/>
    <dgm:cxn modelId="{5FBCCE7C-A10C-4850-B8E6-F399D50DCCF1}" srcId="{7D3D19A5-ACB7-6340-B135-E41F6A4216C8}" destId="{EF8F131C-2E88-4D22-94CA-E6142EB17AA7}" srcOrd="3" destOrd="0" parTransId="{8CF759D4-0C43-485D-81F4-3F364F54882A}" sibTransId="{01B72D7F-1062-4C64-8B57-2DA4EAEA1FD2}"/>
    <dgm:cxn modelId="{EC38DD7F-EE6C-4492-9493-1D4B003DAEB4}" type="presOf" srcId="{A6234BEE-95CE-4C79-9EB5-9C2271BAB7FE}" destId="{4673A447-960C-4AE5-86A6-93889B415C80}" srcOrd="0" destOrd="0" presId="urn:microsoft.com/office/officeart/2005/8/layout/orgChart1"/>
    <dgm:cxn modelId="{F90E0981-F4B1-44FE-970C-25046817B4BA}" srcId="{5338AAC5-3398-5B49-8BBB-E995717B7E48}" destId="{48E49EEA-84A5-4C63-9D05-9614C45C5BB6}" srcOrd="2" destOrd="0" parTransId="{BF47E334-BA3E-450C-A821-E14E8931C402}" sibTransId="{5B728325-726D-4F10-9C5D-4952CA4EC682}"/>
    <dgm:cxn modelId="{467D5281-496E-4E7B-8413-D7DEF84CA7B6}" type="presOf" srcId="{2E00620B-62E5-47B7-A2AF-745DEE51C635}" destId="{FAD4788C-B5C3-4B8E-8610-60399ADE1302}" srcOrd="0" destOrd="0" presId="urn:microsoft.com/office/officeart/2005/8/layout/orgChart1"/>
    <dgm:cxn modelId="{CBACEE84-04EF-4A9B-9AAF-DCBEC969F8A5}" type="presOf" srcId="{18733176-AE35-470A-A649-72312C0BC4BC}" destId="{87378C9C-DA99-45DD-BD60-C26D7117E709}" srcOrd="0" destOrd="0" presId="urn:microsoft.com/office/officeart/2005/8/layout/orgChart1"/>
    <dgm:cxn modelId="{07711185-0626-4867-8E48-BCB2A2149FE3}" type="presOf" srcId="{E936A07C-3578-42B6-B8B3-1FA75930315D}" destId="{5089B2EE-ADA2-46BB-8C9D-0E1C5A3E85B9}" srcOrd="1" destOrd="0" presId="urn:microsoft.com/office/officeart/2005/8/layout/orgChart1"/>
    <dgm:cxn modelId="{D3D54F8C-BC3B-4CE3-A183-602EC42DC69A}" type="presOf" srcId="{7D3D19A5-ACB7-6340-B135-E41F6A4216C8}" destId="{906A1C75-7FCB-4A9E-984A-D032F457F974}" srcOrd="0" destOrd="0" presId="urn:microsoft.com/office/officeart/2005/8/layout/orgChart1"/>
    <dgm:cxn modelId="{FA1BC08F-C1E0-417D-B84F-573A648C46F1}" type="presOf" srcId="{5338AAC5-3398-5B49-8BBB-E995717B7E48}" destId="{CB1B9913-99D8-9544-8F6D-C794BDA19BC9}" srcOrd="1" destOrd="0" presId="urn:microsoft.com/office/officeart/2005/8/layout/orgChart1"/>
    <dgm:cxn modelId="{C09A4592-1390-4AB5-84FC-30A4346C8D35}" type="presOf" srcId="{D9953902-8126-4C41-B3EA-F5A700C69A00}" destId="{D01AF191-86BD-47E0-BE38-884E0421D2E7}" srcOrd="0" destOrd="0" presId="urn:microsoft.com/office/officeart/2005/8/layout/orgChart1"/>
    <dgm:cxn modelId="{70CC9592-AF8D-314E-8138-BFB989748B49}" srcId="{9D4129F6-EB2B-EB41-B143-96A7C912507A}" destId="{08D43009-3FB3-AD4C-8722-532663A0D8B4}" srcOrd="1" destOrd="0" parTransId="{74B95E1E-BF45-7B45-987B-5A95575A79B9}" sibTransId="{E0E5B38C-1F79-434E-880B-082BCA1C5C02}"/>
    <dgm:cxn modelId="{DB70F592-4CF5-466E-990A-447101A05E26}" type="presOf" srcId="{5338AAC5-3398-5B49-8BBB-E995717B7E48}" destId="{33AE8C1E-82D6-3448-9D5E-FF16CF62D05E}" srcOrd="0" destOrd="0" presId="urn:microsoft.com/office/officeart/2005/8/layout/orgChart1"/>
    <dgm:cxn modelId="{228D6893-46AE-2F42-ACDE-A976099B03F6}" srcId="{6D0FF091-9290-4D30-93D9-FD080CC655FD}" destId="{7D3D19A5-ACB7-6340-B135-E41F6A4216C8}" srcOrd="0" destOrd="0" parTransId="{DE5E8F38-8381-C647-9B4E-DC2A7AB1765E}" sibTransId="{AFFB717E-5684-AB42-9DBC-ACDC1EBF1E9F}"/>
    <dgm:cxn modelId="{FA755C94-797C-47F9-91C5-BFCE44E82485}" srcId="{9D4129F6-EB2B-EB41-B143-96A7C912507A}" destId="{D9953902-8126-4C41-B3EA-F5A700C69A00}" srcOrd="0" destOrd="0" parTransId="{A6234BEE-95CE-4C79-9EB5-9C2271BAB7FE}" sibTransId="{5807FCF3-82E9-4CC1-880B-834EF8ED3034}"/>
    <dgm:cxn modelId="{791A5D9B-6643-4C73-9DF1-2FCE095B9BAD}" type="presOf" srcId="{9D4129F6-EB2B-EB41-B143-96A7C912507A}" destId="{A25575FF-95CA-834A-B486-8B172C3B0221}" srcOrd="0" destOrd="0" presId="urn:microsoft.com/office/officeart/2005/8/layout/orgChart1"/>
    <dgm:cxn modelId="{5158479B-EFD8-427A-8A21-EEB2F124FCC3}" type="presOf" srcId="{35C1EA00-955E-427F-BBC7-C497A46F2014}" destId="{0234713F-EF18-4CE0-B6E1-5C2FFC299D38}" srcOrd="0" destOrd="0" presId="urn:microsoft.com/office/officeart/2005/8/layout/orgChart1"/>
    <dgm:cxn modelId="{4F0CBC9F-DD68-4E15-9641-647801D86343}" type="presOf" srcId="{BF5D8EF9-459D-9B41-8434-4EB0DB0CAE76}" destId="{F5E3C97D-912A-B94A-8A86-2D0BBCBF5E1D}" srcOrd="0" destOrd="0" presId="urn:microsoft.com/office/officeart/2005/8/layout/orgChart1"/>
    <dgm:cxn modelId="{C6EEC3A1-1051-4965-B540-B4C72E10CCC5}" type="presOf" srcId="{6D0FF091-9290-4D30-93D9-FD080CC655FD}" destId="{24C437E7-E031-40D2-9913-7B229654F15F}" srcOrd="0" destOrd="0" presId="urn:microsoft.com/office/officeart/2005/8/layout/orgChart1"/>
    <dgm:cxn modelId="{48F9E2A2-B9EF-4C41-850C-1FE0B4436A69}" type="presOf" srcId="{5459F5B0-9941-45C0-9C00-6FE12B3E68CA}" destId="{D63FF07C-FA74-4213-84F5-FC07B9619462}" srcOrd="0" destOrd="0" presId="urn:microsoft.com/office/officeart/2005/8/layout/orgChart1"/>
    <dgm:cxn modelId="{C00C27A3-A438-4324-B0EF-59E9D09C261B}" type="presOf" srcId="{C47DF8FD-14F4-D540-AA07-E01C6213A2EB}" destId="{D69C335D-4644-3344-AC4B-8F2DFCE76B67}" srcOrd="0" destOrd="0" presId="urn:microsoft.com/office/officeart/2005/8/layout/orgChart1"/>
    <dgm:cxn modelId="{C9D2D9A3-5804-4CA8-A69C-F9831156383C}" type="presOf" srcId="{E4A3AEE4-412A-45AC-8086-32AF722F9EED}" destId="{4F91E4E6-53FF-4D99-8DB6-39CC8BB818C2}" srcOrd="1" destOrd="0" presId="urn:microsoft.com/office/officeart/2005/8/layout/orgChart1"/>
    <dgm:cxn modelId="{AEB14DA8-6D98-4A6C-9CFB-9812653A791E}" srcId="{5338AAC5-3398-5B49-8BBB-E995717B7E48}" destId="{657E59D3-F2F1-4A60-B24D-49AF61BA55F6}" srcOrd="1" destOrd="0" parTransId="{E19CC1DA-4891-4625-B522-9C3EEF7CFAA4}" sibTransId="{E2B635C4-EE80-495C-8AE8-CFDB03946595}"/>
    <dgm:cxn modelId="{D32550A9-E0FE-489A-B813-20D6AAB450AD}" srcId="{5338AAC5-3398-5B49-8BBB-E995717B7E48}" destId="{E936A07C-3578-42B6-B8B3-1FA75930315D}" srcOrd="3" destOrd="0" parTransId="{48217D88-9855-4802-95A0-0E7A18F98E2D}" sibTransId="{4F631B1C-DDD5-4D1F-ABA1-D9BD1EF16AC1}"/>
    <dgm:cxn modelId="{7C348DA9-4A0F-482B-87B3-84D82A41D029}" type="presOf" srcId="{72E6621E-0E9A-4ED4-BCED-5A98BBCFFBAF}" destId="{F301705B-F5B8-4305-9F5F-89CE8EB358E2}" srcOrd="0" destOrd="0" presId="urn:microsoft.com/office/officeart/2005/8/layout/orgChart1"/>
    <dgm:cxn modelId="{A08F75B0-8BD5-4266-9CE8-F15140FA8406}" type="presOf" srcId="{08D43009-3FB3-AD4C-8722-532663A0D8B4}" destId="{CD38DA9B-57F2-E44C-B9C3-70731309830E}" srcOrd="1" destOrd="0" presId="urn:microsoft.com/office/officeart/2005/8/layout/orgChart1"/>
    <dgm:cxn modelId="{531D77B2-6696-4034-AB21-B5F13166646C}" type="presOf" srcId="{B34E240F-D176-4D52-8CE3-24E43354B65B}" destId="{20F62BA7-82B4-4435-80E8-F47DA90653F7}" srcOrd="0" destOrd="0" presId="urn:microsoft.com/office/officeart/2005/8/layout/orgChart1"/>
    <dgm:cxn modelId="{F4AC9DB5-B55D-497C-A27D-DAB5461C18AC}" type="presOf" srcId="{E936A07C-3578-42B6-B8B3-1FA75930315D}" destId="{9341DD05-D879-4D80-ABD4-BB5342B186AD}" srcOrd="0" destOrd="0" presId="urn:microsoft.com/office/officeart/2005/8/layout/orgChart1"/>
    <dgm:cxn modelId="{699547BC-6EEC-8E4A-BEDD-A9E24C1C1519}" type="presOf" srcId="{A9F03E94-3DA1-E349-930E-3FB12F7ADF07}" destId="{93527C06-0B2D-8D40-9F08-EA71253E9D4D}" srcOrd="0" destOrd="0" presId="urn:microsoft.com/office/officeart/2005/8/layout/orgChart1"/>
    <dgm:cxn modelId="{27780EC4-04F1-475F-9B51-9CB571D6029B}" type="presOf" srcId="{74B95E1E-BF45-7B45-987B-5A95575A79B9}" destId="{6D2E9FFD-C4A3-6349-9283-A91ECB038605}" srcOrd="0" destOrd="0" presId="urn:microsoft.com/office/officeart/2005/8/layout/orgChart1"/>
    <dgm:cxn modelId="{28315FC7-440E-4783-8C90-0575124A46FB}" type="presOf" srcId="{BF47E334-BA3E-450C-A821-E14E8931C402}" destId="{9C497E6F-878A-4871-ACA6-7E7B4EC6E20C}" srcOrd="0" destOrd="0" presId="urn:microsoft.com/office/officeart/2005/8/layout/orgChart1"/>
    <dgm:cxn modelId="{EFEDB9C7-6E75-4C79-8631-88CDEDDF43E4}" type="presOf" srcId="{E067A307-06C7-4B56-B784-42F9799066FE}" destId="{D8831D3A-3ECA-44F4-A7CE-238637CB5AC3}" srcOrd="0" destOrd="0" presId="urn:microsoft.com/office/officeart/2005/8/layout/orgChart1"/>
    <dgm:cxn modelId="{9102F4C8-7AC8-4227-A89D-B016142B784C}" type="presOf" srcId="{D9953902-8126-4C41-B3EA-F5A700C69A00}" destId="{D7B3EA15-37DE-4791-BD82-F831DB5899D4}" srcOrd="1" destOrd="0" presId="urn:microsoft.com/office/officeart/2005/8/layout/orgChart1"/>
    <dgm:cxn modelId="{9FB0D7D5-1A46-4571-AD16-1E549B8811C5}" srcId="{6D0FF091-9290-4D30-93D9-FD080CC655FD}" destId="{E4A3AEE4-412A-45AC-8086-32AF722F9EED}" srcOrd="2" destOrd="0" parTransId="{D4CEC062-546D-4CC4-B7D6-AB66503FE407}" sibTransId="{038A8892-609A-4C6E-9407-03FACD0792BD}"/>
    <dgm:cxn modelId="{6737B3DA-D0B1-401A-8FE9-1373675EE09C}" type="presOf" srcId="{22BF3F34-47DA-1A4F-9D08-809679AC4E8D}" destId="{A7994E43-F643-9D4A-9100-7C04BECEA671}" srcOrd="0" destOrd="0" presId="urn:microsoft.com/office/officeart/2005/8/layout/orgChart1"/>
    <dgm:cxn modelId="{49CFDEDB-FEFA-4DAF-AB6A-63C40331188B}" type="presOf" srcId="{8CF759D4-0C43-485D-81F4-3F364F54882A}" destId="{0879270C-93D9-475D-B7B2-1C1C69C39F10}" srcOrd="0" destOrd="0" presId="urn:microsoft.com/office/officeart/2005/8/layout/orgChart1"/>
    <dgm:cxn modelId="{7B64F4DD-B0BE-4CA6-9699-2B5E5E793AF6}" type="presOf" srcId="{72E6621E-0E9A-4ED4-BCED-5A98BBCFFBAF}" destId="{18CA733E-1C6B-484E-91DE-8553331CF500}" srcOrd="1" destOrd="0" presId="urn:microsoft.com/office/officeart/2005/8/layout/orgChart1"/>
    <dgm:cxn modelId="{E2AEE8E0-AFAC-43B1-8759-A2B76CDC3723}" type="presOf" srcId="{04A618C6-98B9-4158-985D-00ED1B113FCA}" destId="{252BA1BC-5C7A-40C7-83BD-1D112BC79736}" srcOrd="0" destOrd="0" presId="urn:microsoft.com/office/officeart/2005/8/layout/orgChart1"/>
    <dgm:cxn modelId="{DBE1A0E8-6A84-49DA-8A9F-D22430B16512}" type="presOf" srcId="{EEFA8D66-6CB7-46DA-BD4F-DB3BEA8F4FEE}" destId="{A1351773-5A2E-4BDB-80F1-A85DCB961823}" srcOrd="1" destOrd="0" presId="urn:microsoft.com/office/officeart/2005/8/layout/orgChart1"/>
    <dgm:cxn modelId="{F7DD0AEB-514C-48D8-BF60-3985ECD47B0D}" srcId="{6D0FF091-9290-4D30-93D9-FD080CC655FD}" destId="{EEFA8D66-6CB7-46DA-BD4F-DB3BEA8F4FEE}" srcOrd="3" destOrd="0" parTransId="{8D0588B7-AC15-4B80-864A-76F5F30D6F7D}" sibTransId="{AD1E93A4-97DB-4D02-A5F3-B5B49E9A28C1}"/>
    <dgm:cxn modelId="{AEC82AEC-52F8-4434-9FC0-E8B1CB23DB7B}" type="presOf" srcId="{B33D2212-17DA-4B6F-B0D0-413D319713AF}" destId="{DB40A118-E1F7-4B9F-B477-026215F0A36D}" srcOrd="0" destOrd="0" presId="urn:microsoft.com/office/officeart/2005/8/layout/orgChart1"/>
    <dgm:cxn modelId="{FF5AF7F5-C786-40E9-B6FE-99BDCD982CF8}" srcId="{EEFA8D66-6CB7-46DA-BD4F-DB3BEA8F4FEE}" destId="{72E6621E-0E9A-4ED4-BCED-5A98BBCFFBAF}" srcOrd="0" destOrd="0" parTransId="{04A618C6-98B9-4158-985D-00ED1B113FCA}" sibTransId="{4B7F48CE-E0AA-4996-AA66-39130EC6C642}"/>
    <dgm:cxn modelId="{3226D6F7-FB05-414C-A2DD-1CF86CF15625}" type="presOf" srcId="{48E49EEA-84A5-4C63-9D05-9614C45C5BB6}" destId="{56395E28-CB94-464D-912B-CA63282C7594}" srcOrd="1" destOrd="0" presId="urn:microsoft.com/office/officeart/2005/8/layout/orgChart1"/>
    <dgm:cxn modelId="{FA8269F9-F5CA-438F-87A0-78A3F1782815}" type="presOf" srcId="{8D0588B7-AC15-4B80-864A-76F5F30D6F7D}" destId="{BBF40B59-2B06-43C1-A86C-95A7FF3770EC}" srcOrd="0" destOrd="0" presId="urn:microsoft.com/office/officeart/2005/8/layout/orgChart1"/>
    <dgm:cxn modelId="{5EFA1CFA-2EF1-2143-BAB2-3124990999F1}" srcId="{7D3D19A5-ACB7-6340-B135-E41F6A4216C8}" destId="{22BF3F34-47DA-1A4F-9D08-809679AC4E8D}" srcOrd="1" destOrd="0" parTransId="{BF5D8EF9-459D-9B41-8434-4EB0DB0CAE76}" sibTransId="{601AB6CA-4462-F74C-99BE-2B413F4E6138}"/>
    <dgm:cxn modelId="{A45AAFFC-8AA0-4558-A618-CB92522A28F0}" type="presOf" srcId="{EF8F131C-2E88-4D22-94CA-E6142EB17AA7}" destId="{EE91F1F6-E9CA-4B83-8D04-E95BECF2AB3D}" srcOrd="1" destOrd="0" presId="urn:microsoft.com/office/officeart/2005/8/layout/orgChart1"/>
    <dgm:cxn modelId="{B77456FD-D987-44E7-9536-52F407BD3798}" type="presOf" srcId="{378B4929-A659-4197-A60A-7E2A6D4710B2}" destId="{B3F74876-A749-426A-887E-4C9527A556B2}" srcOrd="0" destOrd="0" presId="urn:microsoft.com/office/officeart/2005/8/layout/orgChart1"/>
    <dgm:cxn modelId="{6FC26609-A8D2-41E3-A465-ABE54C51A800}" type="presParOf" srcId="{93527C06-0B2D-8D40-9F08-EA71253E9D4D}" destId="{5CD52422-48C5-4314-8756-CAC055E66306}" srcOrd="0" destOrd="0" presId="urn:microsoft.com/office/officeart/2005/8/layout/orgChart1"/>
    <dgm:cxn modelId="{F1E23C3A-E790-4592-BAAB-6ADB09CBD57E}" type="presParOf" srcId="{5CD52422-48C5-4314-8756-CAC055E66306}" destId="{A79EB4CD-B0E1-41E2-A1AE-3D95EAF37BA8}" srcOrd="0" destOrd="0" presId="urn:microsoft.com/office/officeart/2005/8/layout/orgChart1"/>
    <dgm:cxn modelId="{AF4C9C21-8ED7-4361-958A-410D96DC00F1}" type="presParOf" srcId="{A79EB4CD-B0E1-41E2-A1AE-3D95EAF37BA8}" destId="{24C437E7-E031-40D2-9913-7B229654F15F}" srcOrd="0" destOrd="0" presId="urn:microsoft.com/office/officeart/2005/8/layout/orgChart1"/>
    <dgm:cxn modelId="{DF75DCFE-9352-42E4-BC10-A0C914D4D10A}" type="presParOf" srcId="{A79EB4CD-B0E1-41E2-A1AE-3D95EAF37BA8}" destId="{97BDAEA5-77FC-4AD2-A319-2CDEFD6D9E6F}" srcOrd="1" destOrd="0" presId="urn:microsoft.com/office/officeart/2005/8/layout/orgChart1"/>
    <dgm:cxn modelId="{CA38A52F-227B-4E48-B53C-885A1D1DF2C5}" type="presParOf" srcId="{5CD52422-48C5-4314-8756-CAC055E66306}" destId="{0A01A9BE-3EA4-48FA-8D25-DBC9321DC95B}" srcOrd="1" destOrd="0" presId="urn:microsoft.com/office/officeart/2005/8/layout/orgChart1"/>
    <dgm:cxn modelId="{CD67DE56-013C-4C0B-A42F-C16698F8B755}" type="presParOf" srcId="{0A01A9BE-3EA4-48FA-8D25-DBC9321DC95B}" destId="{D7E5E306-49EE-4036-A18E-E9254C4426F1}" srcOrd="0" destOrd="0" presId="urn:microsoft.com/office/officeart/2005/8/layout/orgChart1"/>
    <dgm:cxn modelId="{551A5055-2D42-4598-95CC-86FFB34B0811}" type="presParOf" srcId="{0A01A9BE-3EA4-48FA-8D25-DBC9321DC95B}" destId="{D3BDDA7B-1163-4BCE-9EFA-DCCAB3CE369F}" srcOrd="1" destOrd="0" presId="urn:microsoft.com/office/officeart/2005/8/layout/orgChart1"/>
    <dgm:cxn modelId="{01A7E78F-2E0E-4C15-AB08-AE590272D667}" type="presParOf" srcId="{D3BDDA7B-1163-4BCE-9EFA-DCCAB3CE369F}" destId="{E8562D7F-FA4B-4B3F-A1B7-81EC0F5F0192}" srcOrd="0" destOrd="0" presId="urn:microsoft.com/office/officeart/2005/8/layout/orgChart1"/>
    <dgm:cxn modelId="{504BB971-0DC1-459E-A36A-B44B2BE1078B}" type="presParOf" srcId="{E8562D7F-FA4B-4B3F-A1B7-81EC0F5F0192}" destId="{906A1C75-7FCB-4A9E-984A-D032F457F974}" srcOrd="0" destOrd="0" presId="urn:microsoft.com/office/officeart/2005/8/layout/orgChart1"/>
    <dgm:cxn modelId="{87ECC2CA-3E7C-4260-91EB-CE99785A8D54}" type="presParOf" srcId="{E8562D7F-FA4B-4B3F-A1B7-81EC0F5F0192}" destId="{EC9B1AE8-41EF-4968-BC47-0D93BD0AA496}" srcOrd="1" destOrd="0" presId="urn:microsoft.com/office/officeart/2005/8/layout/orgChart1"/>
    <dgm:cxn modelId="{87964319-4F55-4B8B-8840-61B9FCB9C80B}" type="presParOf" srcId="{D3BDDA7B-1163-4BCE-9EFA-DCCAB3CE369F}" destId="{FB6EE13B-A227-4BE6-A1E7-A1D5200617F0}" srcOrd="1" destOrd="0" presId="urn:microsoft.com/office/officeart/2005/8/layout/orgChart1"/>
    <dgm:cxn modelId="{1EE83B89-FD2C-425C-ADC5-E3F2325A032E}" type="presParOf" srcId="{FB6EE13B-A227-4BE6-A1E7-A1D5200617F0}" destId="{D69C335D-4644-3344-AC4B-8F2DFCE76B67}" srcOrd="0" destOrd="0" presId="urn:microsoft.com/office/officeart/2005/8/layout/orgChart1"/>
    <dgm:cxn modelId="{302510A3-5EDD-4EF9-845A-9BAC27E32C29}" type="presParOf" srcId="{FB6EE13B-A227-4BE6-A1E7-A1D5200617F0}" destId="{816EFEE4-7554-4246-82EB-58E5404677D8}" srcOrd="1" destOrd="0" presId="urn:microsoft.com/office/officeart/2005/8/layout/orgChart1"/>
    <dgm:cxn modelId="{8A0A23A3-DDD3-4014-9BA2-90B18FB8036E}" type="presParOf" srcId="{816EFEE4-7554-4246-82EB-58E5404677D8}" destId="{062D298B-C17A-8A4B-8D00-DAA4DBA8A9DB}" srcOrd="0" destOrd="0" presId="urn:microsoft.com/office/officeart/2005/8/layout/orgChart1"/>
    <dgm:cxn modelId="{8D3251D9-426C-4848-BA98-008C3705B2ED}" type="presParOf" srcId="{062D298B-C17A-8A4B-8D00-DAA4DBA8A9DB}" destId="{33AE8C1E-82D6-3448-9D5E-FF16CF62D05E}" srcOrd="0" destOrd="0" presId="urn:microsoft.com/office/officeart/2005/8/layout/orgChart1"/>
    <dgm:cxn modelId="{D0067C86-BBAE-4A73-97C2-A9542E3573AA}" type="presParOf" srcId="{062D298B-C17A-8A4B-8D00-DAA4DBA8A9DB}" destId="{CB1B9913-99D8-9544-8F6D-C794BDA19BC9}" srcOrd="1" destOrd="0" presId="urn:microsoft.com/office/officeart/2005/8/layout/orgChart1"/>
    <dgm:cxn modelId="{5740815B-62FF-4088-9F06-DCD420275519}" type="presParOf" srcId="{816EFEE4-7554-4246-82EB-58E5404677D8}" destId="{9A1DD304-35A7-8F45-9A70-4AD49FAB63C6}" srcOrd="1" destOrd="0" presId="urn:microsoft.com/office/officeart/2005/8/layout/orgChart1"/>
    <dgm:cxn modelId="{3F84F4D7-4418-43F0-94AF-A481F2DA8749}" type="presParOf" srcId="{9A1DD304-35A7-8F45-9A70-4AD49FAB63C6}" destId="{87378C9C-DA99-45DD-BD60-C26D7117E709}" srcOrd="0" destOrd="0" presId="urn:microsoft.com/office/officeart/2005/8/layout/orgChart1"/>
    <dgm:cxn modelId="{D6F906F6-91A3-4E34-9CD2-C5A7A1AB8BCA}" type="presParOf" srcId="{9A1DD304-35A7-8F45-9A70-4AD49FAB63C6}" destId="{E865CDE9-ED6A-4A51-B865-9DA091C758B4}" srcOrd="1" destOrd="0" presId="urn:microsoft.com/office/officeart/2005/8/layout/orgChart1"/>
    <dgm:cxn modelId="{0A4CDA2D-6FEE-4233-AB5F-5D4C82B5EF2C}" type="presParOf" srcId="{E865CDE9-ED6A-4A51-B865-9DA091C758B4}" destId="{998F92D1-E534-4CEA-A0C3-DDD0B84C71AC}" srcOrd="0" destOrd="0" presId="urn:microsoft.com/office/officeart/2005/8/layout/orgChart1"/>
    <dgm:cxn modelId="{F19B6EF7-1146-47D9-91DD-75BC12FFA707}" type="presParOf" srcId="{998F92D1-E534-4CEA-A0C3-DDD0B84C71AC}" destId="{0A7DBF2A-F753-4142-BFD1-20C2BDB09DBD}" srcOrd="0" destOrd="0" presId="urn:microsoft.com/office/officeart/2005/8/layout/orgChart1"/>
    <dgm:cxn modelId="{4F8AA486-244C-4199-BEF6-268A194C6A9F}" type="presParOf" srcId="{998F92D1-E534-4CEA-A0C3-DDD0B84C71AC}" destId="{41B60BC5-F03B-4515-87A7-D697569A8DBC}" srcOrd="1" destOrd="0" presId="urn:microsoft.com/office/officeart/2005/8/layout/orgChart1"/>
    <dgm:cxn modelId="{9A650C8D-A3F6-4963-981D-7851A3E64C6F}" type="presParOf" srcId="{E865CDE9-ED6A-4A51-B865-9DA091C758B4}" destId="{FE479BC7-BDEC-420F-8006-5E25BE12FC49}" srcOrd="1" destOrd="0" presId="urn:microsoft.com/office/officeart/2005/8/layout/orgChart1"/>
    <dgm:cxn modelId="{57142C94-FFFF-4BA3-955A-E9DAB4AD769A}" type="presParOf" srcId="{FE479BC7-BDEC-420F-8006-5E25BE12FC49}" destId="{D8831D3A-3ECA-44F4-A7CE-238637CB5AC3}" srcOrd="0" destOrd="0" presId="urn:microsoft.com/office/officeart/2005/8/layout/orgChart1"/>
    <dgm:cxn modelId="{39592087-426B-4639-8EF3-E1041A68C600}" type="presParOf" srcId="{FE479BC7-BDEC-420F-8006-5E25BE12FC49}" destId="{68E1C689-5867-467C-B527-F7A4457DB2A1}" srcOrd="1" destOrd="0" presId="urn:microsoft.com/office/officeart/2005/8/layout/orgChart1"/>
    <dgm:cxn modelId="{F25E0BB8-0778-4B9A-9D45-7BA4EEEF02DE}" type="presParOf" srcId="{68E1C689-5867-467C-B527-F7A4457DB2A1}" destId="{83884AF4-174D-4F5E-98C6-CB9FEB898218}" srcOrd="0" destOrd="0" presId="urn:microsoft.com/office/officeart/2005/8/layout/orgChart1"/>
    <dgm:cxn modelId="{0822B2EC-3B2F-4A55-BC29-1CEBFC647784}" type="presParOf" srcId="{83884AF4-174D-4F5E-98C6-CB9FEB898218}" destId="{20F62BA7-82B4-4435-80E8-F47DA90653F7}" srcOrd="0" destOrd="0" presId="urn:microsoft.com/office/officeart/2005/8/layout/orgChart1"/>
    <dgm:cxn modelId="{1E04AB8C-804C-4607-BB7B-43AC9BFAA026}" type="presParOf" srcId="{83884AF4-174D-4F5E-98C6-CB9FEB898218}" destId="{943A29CF-889B-4DB9-91C7-272AB2D9F931}" srcOrd="1" destOrd="0" presId="urn:microsoft.com/office/officeart/2005/8/layout/orgChart1"/>
    <dgm:cxn modelId="{80F1C31F-9B3F-4A94-89B2-927764BFB0AA}" type="presParOf" srcId="{68E1C689-5867-467C-B527-F7A4457DB2A1}" destId="{1CA22A7D-8DD3-42D1-A93B-857EBD212F0F}" srcOrd="1" destOrd="0" presId="urn:microsoft.com/office/officeart/2005/8/layout/orgChart1"/>
    <dgm:cxn modelId="{AA58DCF9-8137-4CB1-822A-51E86345BED7}" type="presParOf" srcId="{68E1C689-5867-467C-B527-F7A4457DB2A1}" destId="{E31897F5-01D9-4CC9-8989-FDD443E7379B}" srcOrd="2" destOrd="0" presId="urn:microsoft.com/office/officeart/2005/8/layout/orgChart1"/>
    <dgm:cxn modelId="{F6797902-CA6C-4B45-A99F-03A7DD0C3A24}" type="presParOf" srcId="{E865CDE9-ED6A-4A51-B865-9DA091C758B4}" destId="{7B9E2ACB-6363-4C22-B88C-9C3E49964D67}" srcOrd="2" destOrd="0" presId="urn:microsoft.com/office/officeart/2005/8/layout/orgChart1"/>
    <dgm:cxn modelId="{7FEA8E4B-7678-4BA1-AB13-6306B3BCA414}" type="presParOf" srcId="{9A1DD304-35A7-8F45-9A70-4AD49FAB63C6}" destId="{19179788-EA5E-42AB-A7BC-1E1A03AE4A85}" srcOrd="2" destOrd="0" presId="urn:microsoft.com/office/officeart/2005/8/layout/orgChart1"/>
    <dgm:cxn modelId="{97D765B5-BC21-41A8-8269-329CFD35046E}" type="presParOf" srcId="{9A1DD304-35A7-8F45-9A70-4AD49FAB63C6}" destId="{AC88A96A-1A51-4E2B-838E-A0F3CC79FF6F}" srcOrd="3" destOrd="0" presId="urn:microsoft.com/office/officeart/2005/8/layout/orgChart1"/>
    <dgm:cxn modelId="{36760661-F443-41F6-B69F-015BCB1F9D1F}" type="presParOf" srcId="{AC88A96A-1A51-4E2B-838E-A0F3CC79FF6F}" destId="{C3B5058A-67FD-49B6-AB8E-2CF2A11E01DC}" srcOrd="0" destOrd="0" presId="urn:microsoft.com/office/officeart/2005/8/layout/orgChart1"/>
    <dgm:cxn modelId="{D665D19F-46F7-4255-A834-5ABAFABD2A9D}" type="presParOf" srcId="{C3B5058A-67FD-49B6-AB8E-2CF2A11E01DC}" destId="{58E1619A-B631-4DAF-97C1-5AE1EDF2CB73}" srcOrd="0" destOrd="0" presId="urn:microsoft.com/office/officeart/2005/8/layout/orgChart1"/>
    <dgm:cxn modelId="{AB1DF9F2-41D2-44DD-8F60-58E8A2024055}" type="presParOf" srcId="{C3B5058A-67FD-49B6-AB8E-2CF2A11E01DC}" destId="{391BACD3-0169-4179-A4BA-603B5BAD0D22}" srcOrd="1" destOrd="0" presId="urn:microsoft.com/office/officeart/2005/8/layout/orgChart1"/>
    <dgm:cxn modelId="{D813AF7C-1F6A-4104-8665-F912FA9EDAF2}" type="presParOf" srcId="{AC88A96A-1A51-4E2B-838E-A0F3CC79FF6F}" destId="{F705D1F2-CD56-4BF7-90CB-BD41A87DC4ED}" srcOrd="1" destOrd="0" presId="urn:microsoft.com/office/officeart/2005/8/layout/orgChart1"/>
    <dgm:cxn modelId="{CF26F927-5393-462D-9FC5-A4FD7D6D2841}" type="presParOf" srcId="{AC88A96A-1A51-4E2B-838E-A0F3CC79FF6F}" destId="{83B0DCB4-CEEE-4B2C-8FB8-C8FAC50E5382}" srcOrd="2" destOrd="0" presId="urn:microsoft.com/office/officeart/2005/8/layout/orgChart1"/>
    <dgm:cxn modelId="{D312CF6D-8703-46E1-9265-675ABDAD865C}" type="presParOf" srcId="{9A1DD304-35A7-8F45-9A70-4AD49FAB63C6}" destId="{9C497E6F-878A-4871-ACA6-7E7B4EC6E20C}" srcOrd="4" destOrd="0" presId="urn:microsoft.com/office/officeart/2005/8/layout/orgChart1"/>
    <dgm:cxn modelId="{1BF47C9F-C65A-43C4-9C2A-376EECD490C2}" type="presParOf" srcId="{9A1DD304-35A7-8F45-9A70-4AD49FAB63C6}" destId="{53B0EB5F-C889-491C-8185-CB49E481630D}" srcOrd="5" destOrd="0" presId="urn:microsoft.com/office/officeart/2005/8/layout/orgChart1"/>
    <dgm:cxn modelId="{32742505-1132-4D47-A286-BA818BE1382E}" type="presParOf" srcId="{53B0EB5F-C889-491C-8185-CB49E481630D}" destId="{7CE01927-1AE0-457E-9230-143459851F13}" srcOrd="0" destOrd="0" presId="urn:microsoft.com/office/officeart/2005/8/layout/orgChart1"/>
    <dgm:cxn modelId="{833F6076-6EDB-42BA-9A99-758B083CADEE}" type="presParOf" srcId="{7CE01927-1AE0-457E-9230-143459851F13}" destId="{7292C84C-D84B-4426-8144-3D77CAAAC1FF}" srcOrd="0" destOrd="0" presId="urn:microsoft.com/office/officeart/2005/8/layout/orgChart1"/>
    <dgm:cxn modelId="{5ABA3610-A063-4C5B-870A-98FC3CE32989}" type="presParOf" srcId="{7CE01927-1AE0-457E-9230-143459851F13}" destId="{56395E28-CB94-464D-912B-CA63282C7594}" srcOrd="1" destOrd="0" presId="urn:microsoft.com/office/officeart/2005/8/layout/orgChart1"/>
    <dgm:cxn modelId="{F738DE57-50A0-41DC-8B28-3B3F1DBF6C3F}" type="presParOf" srcId="{53B0EB5F-C889-491C-8185-CB49E481630D}" destId="{6529DDD7-0C0C-4F4B-BF08-8265EAA880CE}" srcOrd="1" destOrd="0" presId="urn:microsoft.com/office/officeart/2005/8/layout/orgChart1"/>
    <dgm:cxn modelId="{1FB77DA7-9E0D-4594-9464-155D0D95F29F}" type="presParOf" srcId="{53B0EB5F-C889-491C-8185-CB49E481630D}" destId="{7A9965F8-5843-4926-8251-B6EEA9A5F5A6}" srcOrd="2" destOrd="0" presId="urn:microsoft.com/office/officeart/2005/8/layout/orgChart1"/>
    <dgm:cxn modelId="{A4ABF6A4-B553-4294-A2F0-0747EAF88DCF}" type="presParOf" srcId="{9A1DD304-35A7-8F45-9A70-4AD49FAB63C6}" destId="{B2A62E90-25D1-4BD5-A2C2-544A080CB347}" srcOrd="6" destOrd="0" presId="urn:microsoft.com/office/officeart/2005/8/layout/orgChart1"/>
    <dgm:cxn modelId="{A89FC9A3-F6A2-472B-94BE-0CCE5C1C5DA2}" type="presParOf" srcId="{9A1DD304-35A7-8F45-9A70-4AD49FAB63C6}" destId="{5E50C4F9-062E-45A6-8927-098AE831C4EA}" srcOrd="7" destOrd="0" presId="urn:microsoft.com/office/officeart/2005/8/layout/orgChart1"/>
    <dgm:cxn modelId="{D20E1489-DB6E-45C3-831A-FE30F6484D12}" type="presParOf" srcId="{5E50C4F9-062E-45A6-8927-098AE831C4EA}" destId="{AF7A5DD4-DE50-4433-B4C7-C17F9B1C7C36}" srcOrd="0" destOrd="0" presId="urn:microsoft.com/office/officeart/2005/8/layout/orgChart1"/>
    <dgm:cxn modelId="{019D1C89-FD6D-4B06-84B0-6F8472BCF506}" type="presParOf" srcId="{AF7A5DD4-DE50-4433-B4C7-C17F9B1C7C36}" destId="{9341DD05-D879-4D80-ABD4-BB5342B186AD}" srcOrd="0" destOrd="0" presId="urn:microsoft.com/office/officeart/2005/8/layout/orgChart1"/>
    <dgm:cxn modelId="{7474DFE6-971A-4790-B1FF-5B38180ABAE7}" type="presParOf" srcId="{AF7A5DD4-DE50-4433-B4C7-C17F9B1C7C36}" destId="{5089B2EE-ADA2-46BB-8C9D-0E1C5A3E85B9}" srcOrd="1" destOrd="0" presId="urn:microsoft.com/office/officeart/2005/8/layout/orgChart1"/>
    <dgm:cxn modelId="{A4B601C0-6C03-45A9-B04F-4D453AFE0A18}" type="presParOf" srcId="{5E50C4F9-062E-45A6-8927-098AE831C4EA}" destId="{866B6491-2AC3-46ED-9876-71208BBB23C0}" srcOrd="1" destOrd="0" presId="urn:microsoft.com/office/officeart/2005/8/layout/orgChart1"/>
    <dgm:cxn modelId="{D799DC3F-0ECB-41E7-AC3F-A0031B0EF7BA}" type="presParOf" srcId="{5E50C4F9-062E-45A6-8927-098AE831C4EA}" destId="{5A011057-CF21-47AD-B989-2C0EA7F13BAF}" srcOrd="2" destOrd="0" presId="urn:microsoft.com/office/officeart/2005/8/layout/orgChart1"/>
    <dgm:cxn modelId="{08242AA0-9286-4876-9EAA-041CE4204E57}" type="presParOf" srcId="{816EFEE4-7554-4246-82EB-58E5404677D8}" destId="{0E8778ED-8E9F-8F40-801E-D4D6BAEDF3F6}" srcOrd="2" destOrd="0" presId="urn:microsoft.com/office/officeart/2005/8/layout/orgChart1"/>
    <dgm:cxn modelId="{C5ACD048-E349-44DD-8C13-36A9B4497F71}" type="presParOf" srcId="{FB6EE13B-A227-4BE6-A1E7-A1D5200617F0}" destId="{F5E3C97D-912A-B94A-8A86-2D0BBCBF5E1D}" srcOrd="2" destOrd="0" presId="urn:microsoft.com/office/officeart/2005/8/layout/orgChart1"/>
    <dgm:cxn modelId="{B390103E-3290-4991-9779-002967BA2B86}" type="presParOf" srcId="{FB6EE13B-A227-4BE6-A1E7-A1D5200617F0}" destId="{F6229F13-7856-904B-BE80-B5D6ED44089C}" srcOrd="3" destOrd="0" presId="urn:microsoft.com/office/officeart/2005/8/layout/orgChart1"/>
    <dgm:cxn modelId="{466465B1-C300-418B-8CF2-6ACF263975B0}" type="presParOf" srcId="{F6229F13-7856-904B-BE80-B5D6ED44089C}" destId="{45026030-6452-6E43-A10A-5EA5F643EA4A}" srcOrd="0" destOrd="0" presId="urn:microsoft.com/office/officeart/2005/8/layout/orgChart1"/>
    <dgm:cxn modelId="{FC3102F5-E9AD-4068-8355-BEB0C9A68964}" type="presParOf" srcId="{45026030-6452-6E43-A10A-5EA5F643EA4A}" destId="{A7994E43-F643-9D4A-9100-7C04BECEA671}" srcOrd="0" destOrd="0" presId="urn:microsoft.com/office/officeart/2005/8/layout/orgChart1"/>
    <dgm:cxn modelId="{CF88F1DE-8896-4307-8847-B8BF9500F85D}" type="presParOf" srcId="{45026030-6452-6E43-A10A-5EA5F643EA4A}" destId="{4DE93C1D-AF50-AA4C-A902-AE0BDA929E32}" srcOrd="1" destOrd="0" presId="urn:microsoft.com/office/officeart/2005/8/layout/orgChart1"/>
    <dgm:cxn modelId="{6E80940E-CC59-40DA-B3FD-030E8C4B1311}" type="presParOf" srcId="{F6229F13-7856-904B-BE80-B5D6ED44089C}" destId="{35617B35-9CAF-9544-9C34-FD715A2FDA88}" srcOrd="1" destOrd="0" presId="urn:microsoft.com/office/officeart/2005/8/layout/orgChart1"/>
    <dgm:cxn modelId="{F987DA6C-3915-4EAC-A34F-4C2E4598486B}" type="presParOf" srcId="{35617B35-9CAF-9544-9C34-FD715A2FDA88}" destId="{FAD4788C-B5C3-4B8E-8610-60399ADE1302}" srcOrd="0" destOrd="0" presId="urn:microsoft.com/office/officeart/2005/8/layout/orgChart1"/>
    <dgm:cxn modelId="{D3BCE73D-AFFC-4215-80F9-35544B1129DF}" type="presParOf" srcId="{35617B35-9CAF-9544-9C34-FD715A2FDA88}" destId="{A8F9FD96-98CF-4481-BBD6-3CC5EE6A5C8B}" srcOrd="1" destOrd="0" presId="urn:microsoft.com/office/officeart/2005/8/layout/orgChart1"/>
    <dgm:cxn modelId="{F8E147BB-268C-46B8-B765-DABA4296851A}" type="presParOf" srcId="{A8F9FD96-98CF-4481-BBD6-3CC5EE6A5C8B}" destId="{34AC40CC-37D6-4F95-9E75-DF1F4F27533D}" srcOrd="0" destOrd="0" presId="urn:microsoft.com/office/officeart/2005/8/layout/orgChart1"/>
    <dgm:cxn modelId="{56EAF371-E0F0-46DD-9AA8-7C0A19C3A99F}" type="presParOf" srcId="{34AC40CC-37D6-4F95-9E75-DF1F4F27533D}" destId="{FBA430C9-4BD1-4EF3-A65F-63BB3074CB9E}" srcOrd="0" destOrd="0" presId="urn:microsoft.com/office/officeart/2005/8/layout/orgChart1"/>
    <dgm:cxn modelId="{05524330-5692-4469-B11D-CEAA2AF24712}" type="presParOf" srcId="{34AC40CC-37D6-4F95-9E75-DF1F4F27533D}" destId="{3E68F2C9-539E-4FFF-B584-29EB3BCB7346}" srcOrd="1" destOrd="0" presId="urn:microsoft.com/office/officeart/2005/8/layout/orgChart1"/>
    <dgm:cxn modelId="{D1429061-BF83-4A4B-9BB0-29ACB51F58D7}" type="presParOf" srcId="{A8F9FD96-98CF-4481-BBD6-3CC5EE6A5C8B}" destId="{80D36C77-D196-4AA6-B7B7-4CB98C46F72C}" srcOrd="1" destOrd="0" presId="urn:microsoft.com/office/officeart/2005/8/layout/orgChart1"/>
    <dgm:cxn modelId="{0F7FB4C9-3DCD-4C33-A3E3-8E44C004FF7A}" type="presParOf" srcId="{A8F9FD96-98CF-4481-BBD6-3CC5EE6A5C8B}" destId="{4888596A-B23D-4BEA-9CAF-CD9A7BBD5032}" srcOrd="2" destOrd="0" presId="urn:microsoft.com/office/officeart/2005/8/layout/orgChart1"/>
    <dgm:cxn modelId="{6025BE4F-1907-4DB3-982E-E65D0C932A6B}" type="presParOf" srcId="{F6229F13-7856-904B-BE80-B5D6ED44089C}" destId="{8A602F6D-553C-BD40-984A-5B7A0989A67E}" srcOrd="2" destOrd="0" presId="urn:microsoft.com/office/officeart/2005/8/layout/orgChart1"/>
    <dgm:cxn modelId="{87CBB64C-BE97-4B33-9F79-54A1E1D5CD0A}" type="presParOf" srcId="{FB6EE13B-A227-4BE6-A1E7-A1D5200617F0}" destId="{82063B70-0913-864F-BEDE-5767FA1848B9}" srcOrd="4" destOrd="0" presId="urn:microsoft.com/office/officeart/2005/8/layout/orgChart1"/>
    <dgm:cxn modelId="{965F5CF6-EA13-4B0B-B189-BA7FB28D5F5F}" type="presParOf" srcId="{FB6EE13B-A227-4BE6-A1E7-A1D5200617F0}" destId="{743E8DB1-7B8F-0541-A422-A06385B6C6D0}" srcOrd="5" destOrd="0" presId="urn:microsoft.com/office/officeart/2005/8/layout/orgChart1"/>
    <dgm:cxn modelId="{C0FE843F-9369-4117-9C9D-020295AEFC45}" type="presParOf" srcId="{743E8DB1-7B8F-0541-A422-A06385B6C6D0}" destId="{20D01925-2039-A844-8561-F4FB6FD425D2}" srcOrd="0" destOrd="0" presId="urn:microsoft.com/office/officeart/2005/8/layout/orgChart1"/>
    <dgm:cxn modelId="{36F42D01-BFFA-4185-9BB1-A56FBE5281E5}" type="presParOf" srcId="{20D01925-2039-A844-8561-F4FB6FD425D2}" destId="{A25575FF-95CA-834A-B486-8B172C3B0221}" srcOrd="0" destOrd="0" presId="urn:microsoft.com/office/officeart/2005/8/layout/orgChart1"/>
    <dgm:cxn modelId="{F9AB0719-B58D-4702-A6CF-50A348C7667C}" type="presParOf" srcId="{20D01925-2039-A844-8561-F4FB6FD425D2}" destId="{E60F190E-DDC4-D445-82BF-5F68A143FD68}" srcOrd="1" destOrd="0" presId="urn:microsoft.com/office/officeart/2005/8/layout/orgChart1"/>
    <dgm:cxn modelId="{1F8636A2-4E0D-4565-9E75-FD475DD4AB42}" type="presParOf" srcId="{743E8DB1-7B8F-0541-A422-A06385B6C6D0}" destId="{6805E430-5F08-7741-A580-E271713AD942}" srcOrd="1" destOrd="0" presId="urn:microsoft.com/office/officeart/2005/8/layout/orgChart1"/>
    <dgm:cxn modelId="{B372F81A-7DC0-4888-9DB1-FC0B997706AD}" type="presParOf" srcId="{6805E430-5F08-7741-A580-E271713AD942}" destId="{4673A447-960C-4AE5-86A6-93889B415C80}" srcOrd="0" destOrd="0" presId="urn:microsoft.com/office/officeart/2005/8/layout/orgChart1"/>
    <dgm:cxn modelId="{2B47B87D-D6ED-4AC2-AF7C-C8C46DD8888F}" type="presParOf" srcId="{6805E430-5F08-7741-A580-E271713AD942}" destId="{95470A42-0DD7-4176-B392-2F5602D21E17}" srcOrd="1" destOrd="0" presId="urn:microsoft.com/office/officeart/2005/8/layout/orgChart1"/>
    <dgm:cxn modelId="{721D3CEC-4CCB-4FCC-B4A5-EACD3095673A}" type="presParOf" srcId="{95470A42-0DD7-4176-B392-2F5602D21E17}" destId="{C4E6BBE1-B8CE-4EF5-B2D5-01378A6FABA9}" srcOrd="0" destOrd="0" presId="urn:microsoft.com/office/officeart/2005/8/layout/orgChart1"/>
    <dgm:cxn modelId="{3B6AF115-0E46-4238-BCE1-C21D43F6EB94}" type="presParOf" srcId="{C4E6BBE1-B8CE-4EF5-B2D5-01378A6FABA9}" destId="{D01AF191-86BD-47E0-BE38-884E0421D2E7}" srcOrd="0" destOrd="0" presId="urn:microsoft.com/office/officeart/2005/8/layout/orgChart1"/>
    <dgm:cxn modelId="{065FC03D-40FC-4F30-B3CB-D122D2871FB4}" type="presParOf" srcId="{C4E6BBE1-B8CE-4EF5-B2D5-01378A6FABA9}" destId="{D7B3EA15-37DE-4791-BD82-F831DB5899D4}" srcOrd="1" destOrd="0" presId="urn:microsoft.com/office/officeart/2005/8/layout/orgChart1"/>
    <dgm:cxn modelId="{92D8A353-B119-43BB-AE04-E2CB59E47793}" type="presParOf" srcId="{95470A42-0DD7-4176-B392-2F5602D21E17}" destId="{11582D88-1D03-4A58-9649-E71E6CE822C3}" srcOrd="1" destOrd="0" presId="urn:microsoft.com/office/officeart/2005/8/layout/orgChart1"/>
    <dgm:cxn modelId="{4AC01280-06B1-4EDF-87C4-29616FFE8C04}" type="presParOf" srcId="{95470A42-0DD7-4176-B392-2F5602D21E17}" destId="{281D08EA-69E6-4378-A9B7-4623BB576EA4}" srcOrd="2" destOrd="0" presId="urn:microsoft.com/office/officeart/2005/8/layout/orgChart1"/>
    <dgm:cxn modelId="{462E74E9-C591-42C4-AB64-93C5DB60A66C}" type="presParOf" srcId="{6805E430-5F08-7741-A580-E271713AD942}" destId="{6D2E9FFD-C4A3-6349-9283-A91ECB038605}" srcOrd="2" destOrd="0" presId="urn:microsoft.com/office/officeart/2005/8/layout/orgChart1"/>
    <dgm:cxn modelId="{D9F57E58-AB94-4284-BDE8-A9AD45165B92}" type="presParOf" srcId="{6805E430-5F08-7741-A580-E271713AD942}" destId="{972A9BFE-70CE-5D45-BBCD-9F0F9D085B01}" srcOrd="3" destOrd="0" presId="urn:microsoft.com/office/officeart/2005/8/layout/orgChart1"/>
    <dgm:cxn modelId="{C4C3F7BB-F718-44E4-A5E1-CDFF132D3AB9}" type="presParOf" srcId="{972A9BFE-70CE-5D45-BBCD-9F0F9D085B01}" destId="{F882CEBB-8B1C-764A-9B08-A7CA92ECC5C3}" srcOrd="0" destOrd="0" presId="urn:microsoft.com/office/officeart/2005/8/layout/orgChart1"/>
    <dgm:cxn modelId="{4C9CAF71-F7D9-4490-BDD8-B086EFBF444D}" type="presParOf" srcId="{F882CEBB-8B1C-764A-9B08-A7CA92ECC5C3}" destId="{4E4F3325-08DB-7D46-BEA0-76FD43786246}" srcOrd="0" destOrd="0" presId="urn:microsoft.com/office/officeart/2005/8/layout/orgChart1"/>
    <dgm:cxn modelId="{B877BC78-26D7-4C5D-9C13-8DD5CDF9E0F1}" type="presParOf" srcId="{F882CEBB-8B1C-764A-9B08-A7CA92ECC5C3}" destId="{CD38DA9B-57F2-E44C-B9C3-70731309830E}" srcOrd="1" destOrd="0" presId="urn:microsoft.com/office/officeart/2005/8/layout/orgChart1"/>
    <dgm:cxn modelId="{58F73BD6-89C6-4033-A841-613D408A0059}" type="presParOf" srcId="{972A9BFE-70CE-5D45-BBCD-9F0F9D085B01}" destId="{41B6634B-A2A9-CB40-BD41-D721186706F5}" srcOrd="1" destOrd="0" presId="urn:microsoft.com/office/officeart/2005/8/layout/orgChart1"/>
    <dgm:cxn modelId="{68897009-F5AB-4E4F-BE42-D32A66D6EE56}" type="presParOf" srcId="{972A9BFE-70CE-5D45-BBCD-9F0F9D085B01}" destId="{B70CA3E4-02D6-1644-9E9F-40C1283A5DF6}" srcOrd="2" destOrd="0" presId="urn:microsoft.com/office/officeart/2005/8/layout/orgChart1"/>
    <dgm:cxn modelId="{C64EF6FA-7789-448F-B51E-4A7EDAECFC57}" type="presParOf" srcId="{743E8DB1-7B8F-0541-A422-A06385B6C6D0}" destId="{7B061D73-4FFC-B247-A644-55B50ACB07AE}" srcOrd="2" destOrd="0" presId="urn:microsoft.com/office/officeart/2005/8/layout/orgChart1"/>
    <dgm:cxn modelId="{A39E7F31-864D-41E4-A808-FCAC0876B801}" type="presParOf" srcId="{FB6EE13B-A227-4BE6-A1E7-A1D5200617F0}" destId="{0879270C-93D9-475D-B7B2-1C1C69C39F10}" srcOrd="6" destOrd="0" presId="urn:microsoft.com/office/officeart/2005/8/layout/orgChart1"/>
    <dgm:cxn modelId="{06FD81F9-6020-422A-B82F-FE526D1AA6FE}" type="presParOf" srcId="{FB6EE13B-A227-4BE6-A1E7-A1D5200617F0}" destId="{8F14101D-C778-4F1A-AC1A-10280FB60C9C}" srcOrd="7" destOrd="0" presId="urn:microsoft.com/office/officeart/2005/8/layout/orgChart1"/>
    <dgm:cxn modelId="{2E671920-B8E5-43A2-8519-552FD1B43E3A}" type="presParOf" srcId="{8F14101D-C778-4F1A-AC1A-10280FB60C9C}" destId="{F68B3C88-B127-440D-93E7-1AEC1ABBD135}" srcOrd="0" destOrd="0" presId="urn:microsoft.com/office/officeart/2005/8/layout/orgChart1"/>
    <dgm:cxn modelId="{54AEA209-DD1F-4D3C-AC05-52A8A7C5CB0C}" type="presParOf" srcId="{F68B3C88-B127-440D-93E7-1AEC1ABBD135}" destId="{15B0886D-D8B1-4D3C-9F43-681DC85E0890}" srcOrd="0" destOrd="0" presId="urn:microsoft.com/office/officeart/2005/8/layout/orgChart1"/>
    <dgm:cxn modelId="{6B720B26-A8FE-48D9-90A8-A5F8E179BCB3}" type="presParOf" srcId="{F68B3C88-B127-440D-93E7-1AEC1ABBD135}" destId="{EE91F1F6-E9CA-4B83-8D04-E95BECF2AB3D}" srcOrd="1" destOrd="0" presId="urn:microsoft.com/office/officeart/2005/8/layout/orgChart1"/>
    <dgm:cxn modelId="{15D379F8-A3DF-4321-93B3-2CE82D2D9AC8}" type="presParOf" srcId="{8F14101D-C778-4F1A-AC1A-10280FB60C9C}" destId="{C97B2765-8745-4594-A98B-F0E2AB06C761}" srcOrd="1" destOrd="0" presId="urn:microsoft.com/office/officeart/2005/8/layout/orgChart1"/>
    <dgm:cxn modelId="{CECE68F7-B42D-4094-B5B9-30182E998032}" type="presParOf" srcId="{C97B2765-8745-4594-A98B-F0E2AB06C761}" destId="{73EADA32-9D87-44AA-A1DB-C4023A47D108}" srcOrd="0" destOrd="0" presId="urn:microsoft.com/office/officeart/2005/8/layout/orgChart1"/>
    <dgm:cxn modelId="{63E60206-E679-4BAE-9A69-E86D7F12935D}" type="presParOf" srcId="{C97B2765-8745-4594-A98B-F0E2AB06C761}" destId="{C42317FE-0379-4540-81FF-6241FB98897A}" srcOrd="1" destOrd="0" presId="urn:microsoft.com/office/officeart/2005/8/layout/orgChart1"/>
    <dgm:cxn modelId="{CD48283F-0B98-4BAF-A206-039989126F2A}" type="presParOf" srcId="{C42317FE-0379-4540-81FF-6241FB98897A}" destId="{2D0B7C33-0DC4-47ED-B3AA-60D64A87C62B}" srcOrd="0" destOrd="0" presId="urn:microsoft.com/office/officeart/2005/8/layout/orgChart1"/>
    <dgm:cxn modelId="{E754B8B4-1DB0-47D0-96D1-D6176A756409}" type="presParOf" srcId="{2D0B7C33-0DC4-47ED-B3AA-60D64A87C62B}" destId="{B3F74876-A749-426A-887E-4C9527A556B2}" srcOrd="0" destOrd="0" presId="urn:microsoft.com/office/officeart/2005/8/layout/orgChart1"/>
    <dgm:cxn modelId="{E03EF3BD-0789-4ECB-9FFC-727808C92F84}" type="presParOf" srcId="{2D0B7C33-0DC4-47ED-B3AA-60D64A87C62B}" destId="{50182E65-D51D-4613-9383-DBF2D9895649}" srcOrd="1" destOrd="0" presId="urn:microsoft.com/office/officeart/2005/8/layout/orgChart1"/>
    <dgm:cxn modelId="{64738E94-2074-4276-97DB-1AA166221FA5}" type="presParOf" srcId="{C42317FE-0379-4540-81FF-6241FB98897A}" destId="{9EA4C3B3-E6C8-4CAC-BC3E-D2DE342E14B6}" srcOrd="1" destOrd="0" presId="urn:microsoft.com/office/officeart/2005/8/layout/orgChart1"/>
    <dgm:cxn modelId="{22B1D671-489F-463D-8629-7841CCAAD2CC}" type="presParOf" srcId="{C42317FE-0379-4540-81FF-6241FB98897A}" destId="{980C4D31-5888-4AE4-A2FD-30CDF0D9FBD2}" srcOrd="2" destOrd="0" presId="urn:microsoft.com/office/officeart/2005/8/layout/orgChart1"/>
    <dgm:cxn modelId="{38F48287-A602-48E9-B2AE-F1496C898EB0}" type="presParOf" srcId="{8F14101D-C778-4F1A-AC1A-10280FB60C9C}" destId="{D74AEB1E-D0BC-4CE1-9F61-4D9E27AF3B6F}" srcOrd="2" destOrd="0" presId="urn:microsoft.com/office/officeart/2005/8/layout/orgChart1"/>
    <dgm:cxn modelId="{4E0BB00D-598F-4229-A427-1F0D3CF022CE}" type="presParOf" srcId="{D3BDDA7B-1163-4BCE-9EFA-DCCAB3CE369F}" destId="{DBD4DACC-527A-464B-B139-9CE4BD0D370A}" srcOrd="2" destOrd="0" presId="urn:microsoft.com/office/officeart/2005/8/layout/orgChart1"/>
    <dgm:cxn modelId="{195CEFE1-3A73-431D-A30F-2876246A7240}" type="presParOf" srcId="{0A01A9BE-3EA4-48FA-8D25-DBC9321DC95B}" destId="{C43B6A06-B327-E74A-84CD-9D372D66E549}" srcOrd="2" destOrd="0" presId="urn:microsoft.com/office/officeart/2005/8/layout/orgChart1"/>
    <dgm:cxn modelId="{3C0B8383-7B3E-4827-A3CA-12EC42BACCE4}" type="presParOf" srcId="{0A01A9BE-3EA4-48FA-8D25-DBC9321DC95B}" destId="{AA77F10E-80D3-334F-9C82-EA086F78E0E2}" srcOrd="3" destOrd="0" presId="urn:microsoft.com/office/officeart/2005/8/layout/orgChart1"/>
    <dgm:cxn modelId="{F9044E4D-379F-4350-B7BD-17CEFF5CDDFC}" type="presParOf" srcId="{AA77F10E-80D3-334F-9C82-EA086F78E0E2}" destId="{94D43E04-27E7-7E43-9414-42E790C5E4A8}" srcOrd="0" destOrd="0" presId="urn:microsoft.com/office/officeart/2005/8/layout/orgChart1"/>
    <dgm:cxn modelId="{590E3357-BD35-4CA0-96CD-77184CB5F3D9}" type="presParOf" srcId="{94D43E04-27E7-7E43-9414-42E790C5E4A8}" destId="{C0A6EA08-4010-7744-AA4F-A5AFF336D970}" srcOrd="0" destOrd="0" presId="urn:microsoft.com/office/officeart/2005/8/layout/orgChart1"/>
    <dgm:cxn modelId="{E88E8CF7-E0F0-48A5-AC79-7B77AFE0F883}" type="presParOf" srcId="{94D43E04-27E7-7E43-9414-42E790C5E4A8}" destId="{90A5B010-966E-D84A-A4E1-33F9BD44E850}" srcOrd="1" destOrd="0" presId="urn:microsoft.com/office/officeart/2005/8/layout/orgChart1"/>
    <dgm:cxn modelId="{4D9D85BC-1424-4DE0-8230-7DDEFE592097}" type="presParOf" srcId="{AA77F10E-80D3-334F-9C82-EA086F78E0E2}" destId="{B0F3C357-791D-C147-B86D-BEB31A47D955}" srcOrd="1" destOrd="0" presId="urn:microsoft.com/office/officeart/2005/8/layout/orgChart1"/>
    <dgm:cxn modelId="{5125F6D0-2C8F-4C96-A1AE-EC2F5487E2E8}" type="presParOf" srcId="{B0F3C357-791D-C147-B86D-BEB31A47D955}" destId="{AA038265-FA47-41BD-A016-C62A6EC29CA0}" srcOrd="0" destOrd="0" presId="urn:microsoft.com/office/officeart/2005/8/layout/orgChart1"/>
    <dgm:cxn modelId="{F0465919-A074-4602-B825-47EF9B4964A0}" type="presParOf" srcId="{B0F3C357-791D-C147-B86D-BEB31A47D955}" destId="{36C6F485-5E1A-45DF-BFF2-D3617FA303B6}" srcOrd="1" destOrd="0" presId="urn:microsoft.com/office/officeart/2005/8/layout/orgChart1"/>
    <dgm:cxn modelId="{D5C5B04B-37CB-413B-8659-E54FC7D8F67B}" type="presParOf" srcId="{36C6F485-5E1A-45DF-BFF2-D3617FA303B6}" destId="{1EEDD5DC-E7C4-4C2A-B644-C85DC11F1B21}" srcOrd="0" destOrd="0" presId="urn:microsoft.com/office/officeart/2005/8/layout/orgChart1"/>
    <dgm:cxn modelId="{29F553AD-3DE4-4C6E-A67A-76545A281EE0}" type="presParOf" srcId="{1EEDD5DC-E7C4-4C2A-B644-C85DC11F1B21}" destId="{3F1EDBFC-8F08-4F97-ACC8-F14E23FF9D87}" srcOrd="0" destOrd="0" presId="urn:microsoft.com/office/officeart/2005/8/layout/orgChart1"/>
    <dgm:cxn modelId="{D1F97CE0-B1E8-4008-9186-941543E8902F}" type="presParOf" srcId="{1EEDD5DC-E7C4-4C2A-B644-C85DC11F1B21}" destId="{375BE63F-78F4-4EA4-817C-77B9E7C21127}" srcOrd="1" destOrd="0" presId="urn:microsoft.com/office/officeart/2005/8/layout/orgChart1"/>
    <dgm:cxn modelId="{2D900401-FF61-4717-AA08-B26B8BEDE052}" type="presParOf" srcId="{36C6F485-5E1A-45DF-BFF2-D3617FA303B6}" destId="{5076B36C-36AB-4B74-BF32-7F5BB5686EAA}" srcOrd="1" destOrd="0" presId="urn:microsoft.com/office/officeart/2005/8/layout/orgChart1"/>
    <dgm:cxn modelId="{6D7FC4FD-E9E1-4029-A10A-A7E51D51EB26}" type="presParOf" srcId="{36C6F485-5E1A-45DF-BFF2-D3617FA303B6}" destId="{2BDCDBD3-65E3-4163-A657-434F55DBFD24}" srcOrd="2" destOrd="0" presId="urn:microsoft.com/office/officeart/2005/8/layout/orgChart1"/>
    <dgm:cxn modelId="{054085DA-B2FC-44EC-87A6-869D3C4018AF}" type="presParOf" srcId="{B0F3C357-791D-C147-B86D-BEB31A47D955}" destId="{DB40A118-E1F7-4B9F-B477-026215F0A36D}" srcOrd="2" destOrd="0" presId="urn:microsoft.com/office/officeart/2005/8/layout/orgChart1"/>
    <dgm:cxn modelId="{F78E7B30-0442-4AC2-9DBF-B90DA941F158}" type="presParOf" srcId="{B0F3C357-791D-C147-B86D-BEB31A47D955}" destId="{75819950-7520-4688-8DC2-9393CEC489E2}" srcOrd="3" destOrd="0" presId="urn:microsoft.com/office/officeart/2005/8/layout/orgChart1"/>
    <dgm:cxn modelId="{634CFA5F-EBB6-4A7F-B412-3C6F8BCE96EC}" type="presParOf" srcId="{75819950-7520-4688-8DC2-9393CEC489E2}" destId="{1FB633C0-A0D9-4C24-897C-F0C6B222126F}" srcOrd="0" destOrd="0" presId="urn:microsoft.com/office/officeart/2005/8/layout/orgChart1"/>
    <dgm:cxn modelId="{3D385B15-89DD-4018-A584-E628E88C847E}" type="presParOf" srcId="{1FB633C0-A0D9-4C24-897C-F0C6B222126F}" destId="{765FCBE8-C68B-4650-B9C8-2AFE285312B9}" srcOrd="0" destOrd="0" presId="urn:microsoft.com/office/officeart/2005/8/layout/orgChart1"/>
    <dgm:cxn modelId="{FBB7EC00-1AC5-4B3B-9F78-E2EBC14EBAFF}" type="presParOf" srcId="{1FB633C0-A0D9-4C24-897C-F0C6B222126F}" destId="{BDF250DA-5984-4877-84BC-98808D5EFA27}" srcOrd="1" destOrd="0" presId="urn:microsoft.com/office/officeart/2005/8/layout/orgChart1"/>
    <dgm:cxn modelId="{9993E516-A0A0-4731-B9F4-C706D9FCF6E3}" type="presParOf" srcId="{75819950-7520-4688-8DC2-9393CEC489E2}" destId="{F644319B-FE7A-4F0E-8ADC-EE025FEBEC92}" srcOrd="1" destOrd="0" presId="urn:microsoft.com/office/officeart/2005/8/layout/orgChart1"/>
    <dgm:cxn modelId="{A9D3FDAB-0565-43F4-9A30-2988B9AC640C}" type="presParOf" srcId="{75819950-7520-4688-8DC2-9393CEC489E2}" destId="{77BA0046-EB4C-4A93-8D3D-1D1EFE1C3013}" srcOrd="2" destOrd="0" presId="urn:microsoft.com/office/officeart/2005/8/layout/orgChart1"/>
    <dgm:cxn modelId="{388C5FD9-45F2-4C99-B60D-E8CD68C0EBDD}" type="presParOf" srcId="{B0F3C357-791D-C147-B86D-BEB31A47D955}" destId="{D63FF07C-FA74-4213-84F5-FC07B9619462}" srcOrd="4" destOrd="0" presId="urn:microsoft.com/office/officeart/2005/8/layout/orgChart1"/>
    <dgm:cxn modelId="{181766D8-9F65-4A93-BA4D-99F9AE4E928A}" type="presParOf" srcId="{B0F3C357-791D-C147-B86D-BEB31A47D955}" destId="{380CFECA-99AF-4ED6-99A2-D27E7F704364}" srcOrd="5" destOrd="0" presId="urn:microsoft.com/office/officeart/2005/8/layout/orgChart1"/>
    <dgm:cxn modelId="{1122AA87-90B9-44F3-BA7D-BF8A47779A28}" type="presParOf" srcId="{380CFECA-99AF-4ED6-99A2-D27E7F704364}" destId="{7A79FECB-15A7-43B3-B448-E6AC8A4DFDF0}" srcOrd="0" destOrd="0" presId="urn:microsoft.com/office/officeart/2005/8/layout/orgChart1"/>
    <dgm:cxn modelId="{7F84D556-CC2F-48A0-A5A6-88996314A234}" type="presParOf" srcId="{7A79FECB-15A7-43B3-B448-E6AC8A4DFDF0}" destId="{BD58480A-C22D-4241-B4A1-7645FCBDAA74}" srcOrd="0" destOrd="0" presId="urn:microsoft.com/office/officeart/2005/8/layout/orgChart1"/>
    <dgm:cxn modelId="{48AEDE3A-3C5C-40E5-ACFD-7258DF143E1A}" type="presParOf" srcId="{7A79FECB-15A7-43B3-B448-E6AC8A4DFDF0}" destId="{CCB55D92-6B28-41C1-B02D-FC6258F1721C}" srcOrd="1" destOrd="0" presId="urn:microsoft.com/office/officeart/2005/8/layout/orgChart1"/>
    <dgm:cxn modelId="{2B1660D3-1FF0-4ACD-99F6-EE77F9805EF3}" type="presParOf" srcId="{380CFECA-99AF-4ED6-99A2-D27E7F704364}" destId="{F4038FCA-5A53-4D03-85C1-108162AF1B93}" srcOrd="1" destOrd="0" presId="urn:microsoft.com/office/officeart/2005/8/layout/orgChart1"/>
    <dgm:cxn modelId="{2F06FB72-9FD7-49E8-9CC7-D32495C1F74E}" type="presParOf" srcId="{380CFECA-99AF-4ED6-99A2-D27E7F704364}" destId="{B39AE174-FDC2-4562-86FB-CF97EFF2194B}" srcOrd="2" destOrd="0" presId="urn:microsoft.com/office/officeart/2005/8/layout/orgChart1"/>
    <dgm:cxn modelId="{4E6246A7-C0F5-434F-8D9F-6B31F9094AF9}" type="presParOf" srcId="{AA77F10E-80D3-334F-9C82-EA086F78E0E2}" destId="{92480123-0539-5540-91EC-16D9BDAA613A}" srcOrd="2" destOrd="0" presId="urn:microsoft.com/office/officeart/2005/8/layout/orgChart1"/>
    <dgm:cxn modelId="{D3125E43-226F-403C-8A62-DBB019529FF5}" type="presParOf" srcId="{0A01A9BE-3EA4-48FA-8D25-DBC9321DC95B}" destId="{D36D41B3-0662-428A-B21B-C88DE9F3DD7D}" srcOrd="4" destOrd="0" presId="urn:microsoft.com/office/officeart/2005/8/layout/orgChart1"/>
    <dgm:cxn modelId="{2FBC7F5B-162B-4B71-9986-EED5E6756352}" type="presParOf" srcId="{0A01A9BE-3EA4-48FA-8D25-DBC9321DC95B}" destId="{2F918CFF-CBDF-4C5E-B689-98B66BA3C63D}" srcOrd="5" destOrd="0" presId="urn:microsoft.com/office/officeart/2005/8/layout/orgChart1"/>
    <dgm:cxn modelId="{87EF027A-F34F-4340-93D3-7918016AF5C7}" type="presParOf" srcId="{2F918CFF-CBDF-4C5E-B689-98B66BA3C63D}" destId="{886EF11C-44C9-42B0-863A-2F6169195941}" srcOrd="0" destOrd="0" presId="urn:microsoft.com/office/officeart/2005/8/layout/orgChart1"/>
    <dgm:cxn modelId="{3FF8155B-835E-483D-9FF3-DD1C75223496}" type="presParOf" srcId="{886EF11C-44C9-42B0-863A-2F6169195941}" destId="{ECB2E6F6-5715-4D79-97CF-939E351D142A}" srcOrd="0" destOrd="0" presId="urn:microsoft.com/office/officeart/2005/8/layout/orgChart1"/>
    <dgm:cxn modelId="{E9A3316A-7717-4713-8565-00235BF9BF01}" type="presParOf" srcId="{886EF11C-44C9-42B0-863A-2F6169195941}" destId="{4F91E4E6-53FF-4D99-8DB6-39CC8BB818C2}" srcOrd="1" destOrd="0" presId="urn:microsoft.com/office/officeart/2005/8/layout/orgChart1"/>
    <dgm:cxn modelId="{A54A4FF4-B7F0-4E21-8B0B-B47B3CA82F71}" type="presParOf" srcId="{2F918CFF-CBDF-4C5E-B689-98B66BA3C63D}" destId="{71568A5E-4284-4DD7-A68C-516CAF71EDB5}" srcOrd="1" destOrd="0" presId="urn:microsoft.com/office/officeart/2005/8/layout/orgChart1"/>
    <dgm:cxn modelId="{E9D31614-FBF9-4877-B0F7-6512A4108CAA}" type="presParOf" srcId="{2F918CFF-CBDF-4C5E-B689-98B66BA3C63D}" destId="{8F3910E4-CEFB-4BDE-8396-FEE321DC7416}" srcOrd="2" destOrd="0" presId="urn:microsoft.com/office/officeart/2005/8/layout/orgChart1"/>
    <dgm:cxn modelId="{A5C2C266-08AF-423F-B30A-B463F07A1F25}" type="presParOf" srcId="{0A01A9BE-3EA4-48FA-8D25-DBC9321DC95B}" destId="{BBF40B59-2B06-43C1-A86C-95A7FF3770EC}" srcOrd="6" destOrd="0" presId="urn:microsoft.com/office/officeart/2005/8/layout/orgChart1"/>
    <dgm:cxn modelId="{B8082ACC-4B8D-44DD-AD37-E6A249F4E008}" type="presParOf" srcId="{0A01A9BE-3EA4-48FA-8D25-DBC9321DC95B}" destId="{35A61903-CF3F-480D-B7E8-7582CEE4C0DF}" srcOrd="7" destOrd="0" presId="urn:microsoft.com/office/officeart/2005/8/layout/orgChart1"/>
    <dgm:cxn modelId="{7C3DB88B-5E81-44E4-8D3D-CFE77A17BB4A}" type="presParOf" srcId="{35A61903-CF3F-480D-B7E8-7582CEE4C0DF}" destId="{EE7FA3AA-E7AA-428B-9687-72EF4D550B38}" srcOrd="0" destOrd="0" presId="urn:microsoft.com/office/officeart/2005/8/layout/orgChart1"/>
    <dgm:cxn modelId="{98112826-A31A-42E8-BB74-A699927B43E6}" type="presParOf" srcId="{EE7FA3AA-E7AA-428B-9687-72EF4D550B38}" destId="{E1E6B224-6514-45F4-8A8D-EE3AF01C6AC3}" srcOrd="0" destOrd="0" presId="urn:microsoft.com/office/officeart/2005/8/layout/orgChart1"/>
    <dgm:cxn modelId="{DB4787C4-C4EB-40F3-AA05-04AE47D84CFD}" type="presParOf" srcId="{EE7FA3AA-E7AA-428B-9687-72EF4D550B38}" destId="{A1351773-5A2E-4BDB-80F1-A85DCB961823}" srcOrd="1" destOrd="0" presId="urn:microsoft.com/office/officeart/2005/8/layout/orgChart1"/>
    <dgm:cxn modelId="{1FCFC3FE-CDE9-4C4C-A2BD-2AFD94297327}" type="presParOf" srcId="{35A61903-CF3F-480D-B7E8-7582CEE4C0DF}" destId="{B3900AF3-6BAC-4BA7-90BE-2E1EA5FEC1E4}" srcOrd="1" destOrd="0" presId="urn:microsoft.com/office/officeart/2005/8/layout/orgChart1"/>
    <dgm:cxn modelId="{73879EAD-1ADE-4331-964F-44C1C63900D7}" type="presParOf" srcId="{B3900AF3-6BAC-4BA7-90BE-2E1EA5FEC1E4}" destId="{252BA1BC-5C7A-40C7-83BD-1D112BC79736}" srcOrd="0" destOrd="0" presId="urn:microsoft.com/office/officeart/2005/8/layout/orgChart1"/>
    <dgm:cxn modelId="{C7DC8FBF-18C2-4A73-8491-4240A86569C7}" type="presParOf" srcId="{B3900AF3-6BAC-4BA7-90BE-2E1EA5FEC1E4}" destId="{15DA3D87-B420-4419-BAD9-8654F220ED36}" srcOrd="1" destOrd="0" presId="urn:microsoft.com/office/officeart/2005/8/layout/orgChart1"/>
    <dgm:cxn modelId="{AFEEDB30-403A-430C-8BDA-ED2766A1051D}" type="presParOf" srcId="{15DA3D87-B420-4419-BAD9-8654F220ED36}" destId="{70A79C28-B345-4379-B41D-4D5ACEE7C693}" srcOrd="0" destOrd="0" presId="urn:microsoft.com/office/officeart/2005/8/layout/orgChart1"/>
    <dgm:cxn modelId="{F5FD8795-216E-4B2B-B5CD-9E0CE114EDCD}" type="presParOf" srcId="{70A79C28-B345-4379-B41D-4D5ACEE7C693}" destId="{F301705B-F5B8-4305-9F5F-89CE8EB358E2}" srcOrd="0" destOrd="0" presId="urn:microsoft.com/office/officeart/2005/8/layout/orgChart1"/>
    <dgm:cxn modelId="{5043FF82-6BEF-4B19-A37F-A36AD0F618C8}" type="presParOf" srcId="{70A79C28-B345-4379-B41D-4D5ACEE7C693}" destId="{18CA733E-1C6B-484E-91DE-8553331CF500}" srcOrd="1" destOrd="0" presId="urn:microsoft.com/office/officeart/2005/8/layout/orgChart1"/>
    <dgm:cxn modelId="{E4DE72B2-E9F0-464D-A61D-FAABB790F21D}" type="presParOf" srcId="{15DA3D87-B420-4419-BAD9-8654F220ED36}" destId="{0BC8B5EF-BFE2-49A1-9257-2C03809C5CED}" srcOrd="1" destOrd="0" presId="urn:microsoft.com/office/officeart/2005/8/layout/orgChart1"/>
    <dgm:cxn modelId="{29261C44-24E0-41E2-8A90-5EBBD23D734D}" type="presParOf" srcId="{15DA3D87-B420-4419-BAD9-8654F220ED36}" destId="{F4027E17-6141-422B-8946-F6B057C465C7}" srcOrd="2" destOrd="0" presId="urn:microsoft.com/office/officeart/2005/8/layout/orgChart1"/>
    <dgm:cxn modelId="{30AD08FC-D715-48ED-8978-479D20CB2825}" type="presParOf" srcId="{35A61903-CF3F-480D-B7E8-7582CEE4C0DF}" destId="{39D64881-17B8-48CE-BE19-237D9B1105BA}" srcOrd="2" destOrd="0" presId="urn:microsoft.com/office/officeart/2005/8/layout/orgChart1"/>
    <dgm:cxn modelId="{F54B4CBE-82F0-432C-9C2A-91E146ED46E3}" type="presParOf" srcId="{0A01A9BE-3EA4-48FA-8D25-DBC9321DC95B}" destId="{4BE54D7D-3BF0-4A7E-B36A-424CEC6CD811}" srcOrd="8" destOrd="0" presId="urn:microsoft.com/office/officeart/2005/8/layout/orgChart1"/>
    <dgm:cxn modelId="{40D40B27-040F-4C3B-8118-13D47D604B75}" type="presParOf" srcId="{0A01A9BE-3EA4-48FA-8D25-DBC9321DC95B}" destId="{068D4258-1C7B-4249-AD96-C8E37C2003E7}" srcOrd="9" destOrd="0" presId="urn:microsoft.com/office/officeart/2005/8/layout/orgChart1"/>
    <dgm:cxn modelId="{745F8AA0-4FB5-4AC9-89E9-C530F1B34619}" type="presParOf" srcId="{068D4258-1C7B-4249-AD96-C8E37C2003E7}" destId="{6E0574E5-1962-4466-A954-A18F3C34BE2F}" srcOrd="0" destOrd="0" presId="urn:microsoft.com/office/officeart/2005/8/layout/orgChart1"/>
    <dgm:cxn modelId="{2407ABCD-F0E8-4786-A5E2-1C4A086B1F52}" type="presParOf" srcId="{6E0574E5-1962-4466-A954-A18F3C34BE2F}" destId="{0234713F-EF18-4CE0-B6E1-5C2FFC299D38}" srcOrd="0" destOrd="0" presId="urn:microsoft.com/office/officeart/2005/8/layout/orgChart1"/>
    <dgm:cxn modelId="{6DAE5AEC-BCE5-44FA-BEBD-B1F019C5FF3D}" type="presParOf" srcId="{6E0574E5-1962-4466-A954-A18F3C34BE2F}" destId="{7D948606-472C-4D3A-9CD3-72BE5A61C6F0}" srcOrd="1" destOrd="0" presId="urn:microsoft.com/office/officeart/2005/8/layout/orgChart1"/>
    <dgm:cxn modelId="{0FFF77CB-62CD-493A-9BBE-B197E23EAE28}" type="presParOf" srcId="{068D4258-1C7B-4249-AD96-C8E37C2003E7}" destId="{A2AAEB3B-EA75-41AB-BA48-415A2C02AE8D}" srcOrd="1" destOrd="0" presId="urn:microsoft.com/office/officeart/2005/8/layout/orgChart1"/>
    <dgm:cxn modelId="{6C223049-FA9A-4D66-9311-BE4CAFD96847}" type="presParOf" srcId="{068D4258-1C7B-4249-AD96-C8E37C2003E7}" destId="{95618146-BA58-4B5F-AE2B-0F12B954579A}" srcOrd="2" destOrd="0" presId="urn:microsoft.com/office/officeart/2005/8/layout/orgChart1"/>
    <dgm:cxn modelId="{1DE9D7E8-EE46-4C53-9CAA-BECA5C64743D}" type="presParOf" srcId="{5CD52422-48C5-4314-8756-CAC055E66306}" destId="{253B984C-E577-4730-B110-D78E425F4D9B}"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E54D7D-3BF0-4A7E-B36A-424CEC6CD811}">
      <dsp:nvSpPr>
        <dsp:cNvPr id="0" name=""/>
        <dsp:cNvSpPr/>
      </dsp:nvSpPr>
      <dsp:spPr>
        <a:xfrm>
          <a:off x="6854300" y="586280"/>
          <a:ext cx="3725846" cy="228908"/>
        </a:xfrm>
        <a:custGeom>
          <a:avLst/>
          <a:gdLst/>
          <a:ahLst/>
          <a:cxnLst/>
          <a:rect l="0" t="0" r="0" b="0"/>
          <a:pathLst>
            <a:path>
              <a:moveTo>
                <a:pt x="0" y="0"/>
              </a:moveTo>
              <a:lnTo>
                <a:pt x="0" y="114454"/>
              </a:lnTo>
              <a:lnTo>
                <a:pt x="3725846" y="114454"/>
              </a:lnTo>
              <a:lnTo>
                <a:pt x="3725846" y="22890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52BA1BC-5C7A-40C7-83BD-1D112BC79736}">
      <dsp:nvSpPr>
        <dsp:cNvPr id="0" name=""/>
        <dsp:cNvSpPr/>
      </dsp:nvSpPr>
      <dsp:spPr>
        <a:xfrm>
          <a:off x="8825184" y="1360208"/>
          <a:ext cx="163505" cy="460437"/>
        </a:xfrm>
        <a:custGeom>
          <a:avLst/>
          <a:gdLst/>
          <a:ahLst/>
          <a:cxnLst/>
          <a:rect l="0" t="0" r="0" b="0"/>
          <a:pathLst>
            <a:path>
              <a:moveTo>
                <a:pt x="0" y="0"/>
              </a:moveTo>
              <a:lnTo>
                <a:pt x="0" y="460437"/>
              </a:lnTo>
              <a:lnTo>
                <a:pt x="163505" y="46043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BF40B59-2B06-43C1-A86C-95A7FF3770EC}">
      <dsp:nvSpPr>
        <dsp:cNvPr id="0" name=""/>
        <dsp:cNvSpPr/>
      </dsp:nvSpPr>
      <dsp:spPr>
        <a:xfrm>
          <a:off x="6854300" y="586280"/>
          <a:ext cx="2406898" cy="228908"/>
        </a:xfrm>
        <a:custGeom>
          <a:avLst/>
          <a:gdLst/>
          <a:ahLst/>
          <a:cxnLst/>
          <a:rect l="0" t="0" r="0" b="0"/>
          <a:pathLst>
            <a:path>
              <a:moveTo>
                <a:pt x="0" y="0"/>
              </a:moveTo>
              <a:lnTo>
                <a:pt x="0" y="114454"/>
              </a:lnTo>
              <a:lnTo>
                <a:pt x="2406898" y="114454"/>
              </a:lnTo>
              <a:lnTo>
                <a:pt x="2406898" y="22890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36D41B3-0662-428A-B21B-C88DE9F3DD7D}">
      <dsp:nvSpPr>
        <dsp:cNvPr id="0" name=""/>
        <dsp:cNvSpPr/>
      </dsp:nvSpPr>
      <dsp:spPr>
        <a:xfrm>
          <a:off x="6854300" y="586280"/>
          <a:ext cx="1039390" cy="228908"/>
        </a:xfrm>
        <a:custGeom>
          <a:avLst/>
          <a:gdLst/>
          <a:ahLst/>
          <a:cxnLst/>
          <a:rect l="0" t="0" r="0" b="0"/>
          <a:pathLst>
            <a:path>
              <a:moveTo>
                <a:pt x="0" y="0"/>
              </a:moveTo>
              <a:lnTo>
                <a:pt x="0" y="114454"/>
              </a:lnTo>
              <a:lnTo>
                <a:pt x="1039390" y="114454"/>
              </a:lnTo>
              <a:lnTo>
                <a:pt x="1039390" y="22890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63FF07C-FA74-4213-84F5-FC07B9619462}">
      <dsp:nvSpPr>
        <dsp:cNvPr id="0" name=""/>
        <dsp:cNvSpPr/>
      </dsp:nvSpPr>
      <dsp:spPr>
        <a:xfrm>
          <a:off x="6001204" y="1330455"/>
          <a:ext cx="155814" cy="2048597"/>
        </a:xfrm>
        <a:custGeom>
          <a:avLst/>
          <a:gdLst/>
          <a:ahLst/>
          <a:cxnLst/>
          <a:rect l="0" t="0" r="0" b="0"/>
          <a:pathLst>
            <a:path>
              <a:moveTo>
                <a:pt x="0" y="0"/>
              </a:moveTo>
              <a:lnTo>
                <a:pt x="0" y="2048597"/>
              </a:lnTo>
              <a:lnTo>
                <a:pt x="155814" y="204859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B40A118-E1F7-4B9F-B477-026215F0A36D}">
      <dsp:nvSpPr>
        <dsp:cNvPr id="0" name=""/>
        <dsp:cNvSpPr/>
      </dsp:nvSpPr>
      <dsp:spPr>
        <a:xfrm>
          <a:off x="6001204" y="1330455"/>
          <a:ext cx="152108" cy="1305098"/>
        </a:xfrm>
        <a:custGeom>
          <a:avLst/>
          <a:gdLst/>
          <a:ahLst/>
          <a:cxnLst/>
          <a:rect l="0" t="0" r="0" b="0"/>
          <a:pathLst>
            <a:path>
              <a:moveTo>
                <a:pt x="0" y="0"/>
              </a:moveTo>
              <a:lnTo>
                <a:pt x="0" y="1305098"/>
              </a:lnTo>
              <a:lnTo>
                <a:pt x="152108" y="130509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A038265-FA47-41BD-A016-C62A6EC29CA0}">
      <dsp:nvSpPr>
        <dsp:cNvPr id="0" name=""/>
        <dsp:cNvSpPr/>
      </dsp:nvSpPr>
      <dsp:spPr>
        <a:xfrm>
          <a:off x="6001204" y="1330455"/>
          <a:ext cx="152108" cy="490190"/>
        </a:xfrm>
        <a:custGeom>
          <a:avLst/>
          <a:gdLst/>
          <a:ahLst/>
          <a:cxnLst/>
          <a:rect l="0" t="0" r="0" b="0"/>
          <a:pathLst>
            <a:path>
              <a:moveTo>
                <a:pt x="0" y="0"/>
              </a:moveTo>
              <a:lnTo>
                <a:pt x="0" y="490190"/>
              </a:lnTo>
              <a:lnTo>
                <a:pt x="152108" y="49019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43B6A06-B327-E74A-84CD-9D372D66E549}">
      <dsp:nvSpPr>
        <dsp:cNvPr id="0" name=""/>
        <dsp:cNvSpPr/>
      </dsp:nvSpPr>
      <dsp:spPr>
        <a:xfrm>
          <a:off x="6490745" y="586280"/>
          <a:ext cx="363555" cy="199155"/>
        </a:xfrm>
        <a:custGeom>
          <a:avLst/>
          <a:gdLst/>
          <a:ahLst/>
          <a:cxnLst/>
          <a:rect l="0" t="0" r="0" b="0"/>
          <a:pathLst>
            <a:path>
              <a:moveTo>
                <a:pt x="363555" y="0"/>
              </a:moveTo>
              <a:lnTo>
                <a:pt x="363555" y="84701"/>
              </a:lnTo>
              <a:lnTo>
                <a:pt x="0" y="84701"/>
              </a:lnTo>
              <a:lnTo>
                <a:pt x="0" y="19915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3EADA32-9D87-44AA-A1DB-C4023A47D108}">
      <dsp:nvSpPr>
        <dsp:cNvPr id="0" name=""/>
        <dsp:cNvSpPr/>
      </dsp:nvSpPr>
      <dsp:spPr>
        <a:xfrm>
          <a:off x="4670860" y="2093156"/>
          <a:ext cx="163505" cy="501417"/>
        </a:xfrm>
        <a:custGeom>
          <a:avLst/>
          <a:gdLst/>
          <a:ahLst/>
          <a:cxnLst/>
          <a:rect l="0" t="0" r="0" b="0"/>
          <a:pathLst>
            <a:path>
              <a:moveTo>
                <a:pt x="0" y="0"/>
              </a:moveTo>
              <a:lnTo>
                <a:pt x="0" y="501417"/>
              </a:lnTo>
              <a:lnTo>
                <a:pt x="163505" y="50141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879270C-93D9-475D-B7B2-1C1C69C39F10}">
      <dsp:nvSpPr>
        <dsp:cNvPr id="0" name=""/>
        <dsp:cNvSpPr/>
      </dsp:nvSpPr>
      <dsp:spPr>
        <a:xfrm>
          <a:off x="3128454" y="1319228"/>
          <a:ext cx="1978420" cy="228908"/>
        </a:xfrm>
        <a:custGeom>
          <a:avLst/>
          <a:gdLst/>
          <a:ahLst/>
          <a:cxnLst/>
          <a:rect l="0" t="0" r="0" b="0"/>
          <a:pathLst>
            <a:path>
              <a:moveTo>
                <a:pt x="0" y="0"/>
              </a:moveTo>
              <a:lnTo>
                <a:pt x="0" y="114454"/>
              </a:lnTo>
              <a:lnTo>
                <a:pt x="1978420" y="114454"/>
              </a:lnTo>
              <a:lnTo>
                <a:pt x="1978420" y="22890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D2E9FFD-C4A3-6349-9283-A91ECB038605}">
      <dsp:nvSpPr>
        <dsp:cNvPr id="0" name=""/>
        <dsp:cNvSpPr/>
      </dsp:nvSpPr>
      <dsp:spPr>
        <a:xfrm>
          <a:off x="3351912" y="2093156"/>
          <a:ext cx="163505" cy="1275345"/>
        </a:xfrm>
        <a:custGeom>
          <a:avLst/>
          <a:gdLst/>
          <a:ahLst/>
          <a:cxnLst/>
          <a:rect l="0" t="0" r="0" b="0"/>
          <a:pathLst>
            <a:path>
              <a:moveTo>
                <a:pt x="0" y="0"/>
              </a:moveTo>
              <a:lnTo>
                <a:pt x="0" y="1275345"/>
              </a:lnTo>
              <a:lnTo>
                <a:pt x="163505" y="1275345"/>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673A447-960C-4AE5-86A6-93889B415C80}">
      <dsp:nvSpPr>
        <dsp:cNvPr id="0" name=""/>
        <dsp:cNvSpPr/>
      </dsp:nvSpPr>
      <dsp:spPr>
        <a:xfrm>
          <a:off x="3351912" y="2093156"/>
          <a:ext cx="163505" cy="501417"/>
        </a:xfrm>
        <a:custGeom>
          <a:avLst/>
          <a:gdLst/>
          <a:ahLst/>
          <a:cxnLst/>
          <a:rect l="0" t="0" r="0" b="0"/>
          <a:pathLst>
            <a:path>
              <a:moveTo>
                <a:pt x="0" y="0"/>
              </a:moveTo>
              <a:lnTo>
                <a:pt x="0" y="501417"/>
              </a:lnTo>
              <a:lnTo>
                <a:pt x="163505" y="50141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2063B70-0913-864F-BEDE-5767FA1848B9}">
      <dsp:nvSpPr>
        <dsp:cNvPr id="0" name=""/>
        <dsp:cNvSpPr/>
      </dsp:nvSpPr>
      <dsp:spPr>
        <a:xfrm>
          <a:off x="3128454" y="1319228"/>
          <a:ext cx="659473" cy="228908"/>
        </a:xfrm>
        <a:custGeom>
          <a:avLst/>
          <a:gdLst/>
          <a:ahLst/>
          <a:cxnLst/>
          <a:rect l="0" t="0" r="0" b="0"/>
          <a:pathLst>
            <a:path>
              <a:moveTo>
                <a:pt x="0" y="0"/>
              </a:moveTo>
              <a:lnTo>
                <a:pt x="0" y="114454"/>
              </a:lnTo>
              <a:lnTo>
                <a:pt x="659473" y="114454"/>
              </a:lnTo>
              <a:lnTo>
                <a:pt x="659473" y="22890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AD4788C-B5C3-4B8E-8610-60399ADE1302}">
      <dsp:nvSpPr>
        <dsp:cNvPr id="0" name=""/>
        <dsp:cNvSpPr/>
      </dsp:nvSpPr>
      <dsp:spPr>
        <a:xfrm>
          <a:off x="2032965" y="2093156"/>
          <a:ext cx="163505" cy="501417"/>
        </a:xfrm>
        <a:custGeom>
          <a:avLst/>
          <a:gdLst/>
          <a:ahLst/>
          <a:cxnLst/>
          <a:rect l="0" t="0" r="0" b="0"/>
          <a:pathLst>
            <a:path>
              <a:moveTo>
                <a:pt x="0" y="0"/>
              </a:moveTo>
              <a:lnTo>
                <a:pt x="0" y="501417"/>
              </a:lnTo>
              <a:lnTo>
                <a:pt x="163505" y="50141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5E3C97D-912A-B94A-8A86-2D0BBCBF5E1D}">
      <dsp:nvSpPr>
        <dsp:cNvPr id="0" name=""/>
        <dsp:cNvSpPr/>
      </dsp:nvSpPr>
      <dsp:spPr>
        <a:xfrm>
          <a:off x="2468981" y="1319228"/>
          <a:ext cx="659473" cy="228908"/>
        </a:xfrm>
        <a:custGeom>
          <a:avLst/>
          <a:gdLst/>
          <a:ahLst/>
          <a:cxnLst/>
          <a:rect l="0" t="0" r="0" b="0"/>
          <a:pathLst>
            <a:path>
              <a:moveTo>
                <a:pt x="659473" y="0"/>
              </a:moveTo>
              <a:lnTo>
                <a:pt x="659473" y="114454"/>
              </a:lnTo>
              <a:lnTo>
                <a:pt x="0" y="114454"/>
              </a:lnTo>
              <a:lnTo>
                <a:pt x="0" y="22890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2A62E90-25D1-4BD5-A2C2-544A080CB347}">
      <dsp:nvSpPr>
        <dsp:cNvPr id="0" name=""/>
        <dsp:cNvSpPr/>
      </dsp:nvSpPr>
      <dsp:spPr>
        <a:xfrm>
          <a:off x="714018" y="2093156"/>
          <a:ext cx="163505" cy="3597129"/>
        </a:xfrm>
        <a:custGeom>
          <a:avLst/>
          <a:gdLst/>
          <a:ahLst/>
          <a:cxnLst/>
          <a:rect l="0" t="0" r="0" b="0"/>
          <a:pathLst>
            <a:path>
              <a:moveTo>
                <a:pt x="0" y="0"/>
              </a:moveTo>
              <a:lnTo>
                <a:pt x="0" y="3597129"/>
              </a:lnTo>
              <a:lnTo>
                <a:pt x="163505" y="359712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C497E6F-878A-4871-ACA6-7E7B4EC6E20C}">
      <dsp:nvSpPr>
        <dsp:cNvPr id="0" name=""/>
        <dsp:cNvSpPr/>
      </dsp:nvSpPr>
      <dsp:spPr>
        <a:xfrm>
          <a:off x="714018" y="2093156"/>
          <a:ext cx="163505" cy="2823201"/>
        </a:xfrm>
        <a:custGeom>
          <a:avLst/>
          <a:gdLst/>
          <a:ahLst/>
          <a:cxnLst/>
          <a:rect l="0" t="0" r="0" b="0"/>
          <a:pathLst>
            <a:path>
              <a:moveTo>
                <a:pt x="0" y="0"/>
              </a:moveTo>
              <a:lnTo>
                <a:pt x="0" y="2823201"/>
              </a:lnTo>
              <a:lnTo>
                <a:pt x="163505" y="282320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9179788-EA5E-42AB-A7BC-1E1A03AE4A85}">
      <dsp:nvSpPr>
        <dsp:cNvPr id="0" name=""/>
        <dsp:cNvSpPr/>
      </dsp:nvSpPr>
      <dsp:spPr>
        <a:xfrm>
          <a:off x="714018" y="2093156"/>
          <a:ext cx="163505" cy="2049273"/>
        </a:xfrm>
        <a:custGeom>
          <a:avLst/>
          <a:gdLst/>
          <a:ahLst/>
          <a:cxnLst/>
          <a:rect l="0" t="0" r="0" b="0"/>
          <a:pathLst>
            <a:path>
              <a:moveTo>
                <a:pt x="0" y="0"/>
              </a:moveTo>
              <a:lnTo>
                <a:pt x="0" y="2049273"/>
              </a:lnTo>
              <a:lnTo>
                <a:pt x="163505" y="2049273"/>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8831D3A-3ECA-44F4-A7CE-238637CB5AC3}">
      <dsp:nvSpPr>
        <dsp:cNvPr id="0" name=""/>
        <dsp:cNvSpPr/>
      </dsp:nvSpPr>
      <dsp:spPr>
        <a:xfrm>
          <a:off x="986527" y="2867083"/>
          <a:ext cx="163505" cy="501417"/>
        </a:xfrm>
        <a:custGeom>
          <a:avLst/>
          <a:gdLst/>
          <a:ahLst/>
          <a:cxnLst/>
          <a:rect l="0" t="0" r="0" b="0"/>
          <a:pathLst>
            <a:path>
              <a:moveTo>
                <a:pt x="0" y="0"/>
              </a:moveTo>
              <a:lnTo>
                <a:pt x="0" y="501417"/>
              </a:lnTo>
              <a:lnTo>
                <a:pt x="163505" y="50141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7378C9C-DA99-45DD-BD60-C26D7117E709}">
      <dsp:nvSpPr>
        <dsp:cNvPr id="0" name=""/>
        <dsp:cNvSpPr/>
      </dsp:nvSpPr>
      <dsp:spPr>
        <a:xfrm>
          <a:off x="714018" y="2093156"/>
          <a:ext cx="163505" cy="501417"/>
        </a:xfrm>
        <a:custGeom>
          <a:avLst/>
          <a:gdLst/>
          <a:ahLst/>
          <a:cxnLst/>
          <a:rect l="0" t="0" r="0" b="0"/>
          <a:pathLst>
            <a:path>
              <a:moveTo>
                <a:pt x="0" y="0"/>
              </a:moveTo>
              <a:lnTo>
                <a:pt x="0" y="501417"/>
              </a:lnTo>
              <a:lnTo>
                <a:pt x="163505" y="50141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69C335D-4644-3344-AC4B-8F2DFCE76B67}">
      <dsp:nvSpPr>
        <dsp:cNvPr id="0" name=""/>
        <dsp:cNvSpPr/>
      </dsp:nvSpPr>
      <dsp:spPr>
        <a:xfrm>
          <a:off x="1150033" y="1319228"/>
          <a:ext cx="1978420" cy="228908"/>
        </a:xfrm>
        <a:custGeom>
          <a:avLst/>
          <a:gdLst/>
          <a:ahLst/>
          <a:cxnLst/>
          <a:rect l="0" t="0" r="0" b="0"/>
          <a:pathLst>
            <a:path>
              <a:moveTo>
                <a:pt x="1978420" y="0"/>
              </a:moveTo>
              <a:lnTo>
                <a:pt x="1978420" y="114454"/>
              </a:lnTo>
              <a:lnTo>
                <a:pt x="0" y="114454"/>
              </a:lnTo>
              <a:lnTo>
                <a:pt x="0" y="22890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7E5E306-49EE-4036-A18E-E9254C4426F1}">
      <dsp:nvSpPr>
        <dsp:cNvPr id="0" name=""/>
        <dsp:cNvSpPr/>
      </dsp:nvSpPr>
      <dsp:spPr>
        <a:xfrm>
          <a:off x="3128454" y="586280"/>
          <a:ext cx="3725846" cy="187928"/>
        </a:xfrm>
        <a:custGeom>
          <a:avLst/>
          <a:gdLst/>
          <a:ahLst/>
          <a:cxnLst/>
          <a:rect l="0" t="0" r="0" b="0"/>
          <a:pathLst>
            <a:path>
              <a:moveTo>
                <a:pt x="3725846" y="0"/>
              </a:moveTo>
              <a:lnTo>
                <a:pt x="3725846" y="73474"/>
              </a:lnTo>
              <a:lnTo>
                <a:pt x="0" y="73474"/>
              </a:lnTo>
              <a:lnTo>
                <a:pt x="0" y="18792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4C437E7-E031-40D2-9913-7B229654F15F}">
      <dsp:nvSpPr>
        <dsp:cNvPr id="0" name=""/>
        <dsp:cNvSpPr/>
      </dsp:nvSpPr>
      <dsp:spPr>
        <a:xfrm>
          <a:off x="6309281" y="41261"/>
          <a:ext cx="1090039" cy="545019"/>
        </a:xfrm>
        <a:prstGeom prst="rect">
          <a:avLst/>
        </a:prstGeom>
        <a:solidFill>
          <a:schemeClr val="accent2">
            <a:lumMod val="20000"/>
            <a:lumOff val="80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rtl="0">
            <a:lnSpc>
              <a:spcPct val="90000"/>
            </a:lnSpc>
            <a:spcBef>
              <a:spcPct val="0"/>
            </a:spcBef>
            <a:spcAft>
              <a:spcPct val="35000"/>
            </a:spcAft>
            <a:buNone/>
          </a:pPr>
          <a:r>
            <a:rPr lang="en-US" sz="800" b="1" kern="1200">
              <a:solidFill>
                <a:schemeClr val="tx1"/>
              </a:solidFill>
            </a:rPr>
            <a:t>Tom Leary</a:t>
          </a:r>
          <a:r>
            <a:rPr lang="en-US" sz="800" b="1" kern="1200">
              <a:solidFill>
                <a:schemeClr val="tx1"/>
              </a:solidFill>
              <a:latin typeface="Century Gothic" panose="020F0302020204030204"/>
            </a:rPr>
            <a:t> </a:t>
          </a:r>
          <a:endParaRPr lang="en-US" sz="800" b="1" kern="1200">
            <a:solidFill>
              <a:schemeClr val="tx1"/>
            </a:solidFill>
          </a:endParaRPr>
        </a:p>
        <a:p>
          <a:pPr marL="0" lvl="0" indent="0" algn="ctr" defTabSz="355600" rtl="0">
            <a:lnSpc>
              <a:spcPct val="90000"/>
            </a:lnSpc>
            <a:spcBef>
              <a:spcPct val="0"/>
            </a:spcBef>
            <a:spcAft>
              <a:spcPct val="35000"/>
            </a:spcAft>
            <a:buNone/>
          </a:pPr>
          <a:r>
            <a:rPr lang="en-US" sz="800" kern="1200">
              <a:solidFill>
                <a:schemeClr val="tx1"/>
              </a:solidFill>
            </a:rPr>
            <a:t>Sr. Vice President &amp; Head of Government Relations</a:t>
          </a:r>
          <a:r>
            <a:rPr lang="en-US" sz="800" kern="1200">
              <a:solidFill>
                <a:schemeClr val="tx1"/>
              </a:solidFill>
              <a:latin typeface="Century Gothic" panose="020F0302020204030204"/>
            </a:rPr>
            <a:t> </a:t>
          </a:r>
          <a:endParaRPr lang="en-US" sz="800" kern="1200">
            <a:solidFill>
              <a:schemeClr val="tx1"/>
            </a:solidFill>
          </a:endParaRPr>
        </a:p>
      </dsp:txBody>
      <dsp:txXfrm>
        <a:off x="6309281" y="41261"/>
        <a:ext cx="1090039" cy="545019"/>
      </dsp:txXfrm>
    </dsp:sp>
    <dsp:sp modelId="{906A1C75-7FCB-4A9E-984A-D032F457F974}">
      <dsp:nvSpPr>
        <dsp:cNvPr id="0" name=""/>
        <dsp:cNvSpPr/>
      </dsp:nvSpPr>
      <dsp:spPr>
        <a:xfrm>
          <a:off x="2583435" y="774208"/>
          <a:ext cx="1090039" cy="545019"/>
        </a:xfrm>
        <a:prstGeom prst="rect">
          <a:avLst/>
        </a:prstGeom>
        <a:solidFill>
          <a:schemeClr val="accent2">
            <a:lumMod val="20000"/>
            <a:lumOff val="80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rtl="0">
            <a:lnSpc>
              <a:spcPct val="90000"/>
            </a:lnSpc>
            <a:spcBef>
              <a:spcPct val="0"/>
            </a:spcBef>
            <a:spcAft>
              <a:spcPct val="35000"/>
            </a:spcAft>
            <a:buNone/>
          </a:pPr>
          <a:r>
            <a:rPr lang="en-US" sz="800" b="1" kern="1200">
              <a:solidFill>
                <a:schemeClr val="tx1"/>
              </a:solidFill>
            </a:rPr>
            <a:t>Christina Caraballo</a:t>
          </a:r>
          <a:r>
            <a:rPr lang="en-US" sz="800" b="1" kern="1200">
              <a:solidFill>
                <a:schemeClr val="tx1"/>
              </a:solidFill>
              <a:latin typeface="Century Gothic" panose="020F0302020204030204"/>
            </a:rPr>
            <a:t> </a:t>
          </a:r>
          <a:endParaRPr lang="en-US" sz="800" b="1" kern="1200">
            <a:solidFill>
              <a:schemeClr val="tx1"/>
            </a:solidFill>
          </a:endParaRPr>
        </a:p>
        <a:p>
          <a:pPr marL="0" lvl="0" indent="0" algn="ctr" defTabSz="355600" rtl="0">
            <a:lnSpc>
              <a:spcPct val="90000"/>
            </a:lnSpc>
            <a:spcBef>
              <a:spcPct val="0"/>
            </a:spcBef>
            <a:spcAft>
              <a:spcPct val="35000"/>
            </a:spcAft>
            <a:buNone/>
          </a:pPr>
          <a:r>
            <a:rPr lang="en-US" sz="800" kern="1200">
              <a:solidFill>
                <a:schemeClr val="tx1"/>
              </a:solidFill>
            </a:rPr>
            <a:t>Vice President Informatics</a:t>
          </a:r>
          <a:r>
            <a:rPr lang="en-US" sz="800" kern="1200">
              <a:solidFill>
                <a:schemeClr val="tx1"/>
              </a:solidFill>
              <a:latin typeface="Century Gothic" panose="020F0302020204030204"/>
            </a:rPr>
            <a:t> </a:t>
          </a:r>
          <a:endParaRPr lang="en-US" sz="800" kern="1200">
            <a:solidFill>
              <a:schemeClr val="tx1"/>
            </a:solidFill>
          </a:endParaRPr>
        </a:p>
      </dsp:txBody>
      <dsp:txXfrm>
        <a:off x="2583435" y="774208"/>
        <a:ext cx="1090039" cy="545019"/>
      </dsp:txXfrm>
    </dsp:sp>
    <dsp:sp modelId="{33AE8C1E-82D6-3448-9D5E-FF16CF62D05E}">
      <dsp:nvSpPr>
        <dsp:cNvPr id="0" name=""/>
        <dsp:cNvSpPr/>
      </dsp:nvSpPr>
      <dsp:spPr>
        <a:xfrm>
          <a:off x="605014" y="1548136"/>
          <a:ext cx="1090039" cy="545019"/>
        </a:xfrm>
        <a:prstGeom prst="rect">
          <a:avLst/>
        </a:prstGeom>
        <a:solidFill>
          <a:schemeClr val="accent2">
            <a:lumMod val="20000"/>
            <a:lumOff val="80000"/>
          </a:schemeClr>
        </a:solidFill>
        <a:ln w="76200" cap="flat" cmpd="sng" algn="ctr">
          <a:solidFill>
            <a:schemeClr val="tx2"/>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b="1" kern="1200">
              <a:solidFill>
                <a:schemeClr val="tx1"/>
              </a:solidFill>
            </a:rPr>
            <a:t>Tammy Kwiatkoski</a:t>
          </a:r>
        </a:p>
        <a:p>
          <a:pPr marL="0" lvl="0" indent="0" algn="ctr" defTabSz="355600" rtl="0">
            <a:lnSpc>
              <a:spcPct val="90000"/>
            </a:lnSpc>
            <a:spcBef>
              <a:spcPct val="0"/>
            </a:spcBef>
            <a:spcAft>
              <a:spcPct val="35000"/>
            </a:spcAft>
            <a:buNone/>
          </a:pPr>
          <a:r>
            <a:rPr lang="en-US" sz="800" kern="1200">
              <a:solidFill>
                <a:schemeClr val="tx1"/>
              </a:solidFill>
            </a:rPr>
            <a:t>Sr. Director Informatics Operations &amp; Implementation</a:t>
          </a:r>
          <a:r>
            <a:rPr lang="en-US" sz="800" kern="1200">
              <a:solidFill>
                <a:schemeClr val="tx1"/>
              </a:solidFill>
              <a:latin typeface="Century Gothic" panose="020F0302020204030204"/>
            </a:rPr>
            <a:t> </a:t>
          </a:r>
          <a:r>
            <a:rPr lang="en-US" sz="800" b="0" kern="1200">
              <a:solidFill>
                <a:schemeClr val="tx1"/>
              </a:solidFill>
              <a:latin typeface="Century Gothic" panose="020F0302020204030204"/>
            </a:rPr>
            <a:t> </a:t>
          </a:r>
          <a:endParaRPr lang="en-US" sz="800" kern="1200">
            <a:solidFill>
              <a:schemeClr val="tx1"/>
            </a:solidFill>
          </a:endParaRPr>
        </a:p>
      </dsp:txBody>
      <dsp:txXfrm>
        <a:off x="605014" y="1548136"/>
        <a:ext cx="1090039" cy="545019"/>
      </dsp:txXfrm>
    </dsp:sp>
    <dsp:sp modelId="{0A7DBF2A-F753-4142-BFD1-20C2BDB09DBD}">
      <dsp:nvSpPr>
        <dsp:cNvPr id="0" name=""/>
        <dsp:cNvSpPr/>
      </dsp:nvSpPr>
      <dsp:spPr>
        <a:xfrm>
          <a:off x="877523" y="2322064"/>
          <a:ext cx="1090039" cy="545019"/>
        </a:xfrm>
        <a:prstGeom prst="rect">
          <a:avLst/>
        </a:prstGeom>
        <a:solidFill>
          <a:schemeClr val="accent2">
            <a:lumMod val="20000"/>
            <a:lumOff val="80000"/>
          </a:schemeClr>
        </a:solidFill>
        <a:ln w="76200" cap="flat" cmpd="sng" algn="ctr">
          <a:noFill/>
          <a:prstDash val="sysDot"/>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b="1" kern="1200">
              <a:solidFill>
                <a:schemeClr val="tx1"/>
              </a:solidFill>
            </a:rPr>
            <a:t>Mike Kroll</a:t>
          </a:r>
        </a:p>
        <a:p>
          <a:pPr marL="0" lvl="0" indent="0" algn="ctr" defTabSz="355600" rtl="0">
            <a:lnSpc>
              <a:spcPct val="90000"/>
            </a:lnSpc>
            <a:spcBef>
              <a:spcPct val="0"/>
            </a:spcBef>
            <a:spcAft>
              <a:spcPct val="35000"/>
            </a:spcAft>
            <a:buNone/>
          </a:pPr>
          <a:r>
            <a:rPr lang="en-US" sz="800" b="0" kern="1200">
              <a:solidFill>
                <a:schemeClr val="tx1"/>
              </a:solidFill>
            </a:rPr>
            <a:t>Sr. Informatics &amp; Operations Manager</a:t>
          </a:r>
          <a:r>
            <a:rPr lang="en-US" sz="800" b="0" kern="1200">
              <a:solidFill>
                <a:schemeClr val="tx1"/>
              </a:solidFill>
              <a:latin typeface="Century Gothic" panose="020F0302020204030204"/>
            </a:rPr>
            <a:t> </a:t>
          </a:r>
          <a:endParaRPr lang="en-US" sz="800" b="0" kern="1200">
            <a:solidFill>
              <a:schemeClr val="tx1"/>
            </a:solidFill>
          </a:endParaRPr>
        </a:p>
      </dsp:txBody>
      <dsp:txXfrm>
        <a:off x="877523" y="2322064"/>
        <a:ext cx="1090039" cy="545019"/>
      </dsp:txXfrm>
    </dsp:sp>
    <dsp:sp modelId="{20F62BA7-82B4-4435-80E8-F47DA90653F7}">
      <dsp:nvSpPr>
        <dsp:cNvPr id="0" name=""/>
        <dsp:cNvSpPr/>
      </dsp:nvSpPr>
      <dsp:spPr>
        <a:xfrm>
          <a:off x="1150033" y="3095992"/>
          <a:ext cx="1090039" cy="545019"/>
        </a:xfrm>
        <a:prstGeom prst="rect">
          <a:avLst/>
        </a:prstGeom>
        <a:solidFill>
          <a:schemeClr val="accent2">
            <a:lumMod val="20000"/>
            <a:lumOff val="80000"/>
          </a:schemeClr>
        </a:solidFill>
        <a:ln w="76200" cap="flat" cmpd="sng" algn="ctr">
          <a:noFill/>
          <a:prstDash val="sysDot"/>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b="1" kern="1200">
              <a:solidFill>
                <a:schemeClr val="tx1"/>
              </a:solidFill>
            </a:rPr>
            <a:t>Marisela Moreno</a:t>
          </a:r>
        </a:p>
        <a:p>
          <a:pPr marL="0" lvl="0" indent="0" algn="ctr" defTabSz="355600" rtl="0">
            <a:lnSpc>
              <a:spcPct val="90000"/>
            </a:lnSpc>
            <a:spcBef>
              <a:spcPct val="0"/>
            </a:spcBef>
            <a:spcAft>
              <a:spcPct val="35000"/>
            </a:spcAft>
            <a:buNone/>
          </a:pPr>
          <a:r>
            <a:rPr lang="en-US" sz="800" kern="1200">
              <a:solidFill>
                <a:schemeClr val="tx1"/>
              </a:solidFill>
            </a:rPr>
            <a:t>Sr. Program Manager (IIP)</a:t>
          </a:r>
          <a:r>
            <a:rPr lang="en-US" sz="800" kern="1200">
              <a:solidFill>
                <a:schemeClr val="tx1"/>
              </a:solidFill>
              <a:latin typeface="Century Gothic" panose="020F0302020204030204"/>
            </a:rPr>
            <a:t> </a:t>
          </a:r>
          <a:endParaRPr lang="en-US" sz="800" kern="1200">
            <a:solidFill>
              <a:schemeClr val="tx1"/>
            </a:solidFill>
          </a:endParaRPr>
        </a:p>
      </dsp:txBody>
      <dsp:txXfrm>
        <a:off x="1150033" y="3095992"/>
        <a:ext cx="1090039" cy="545019"/>
      </dsp:txXfrm>
    </dsp:sp>
    <dsp:sp modelId="{58E1619A-B631-4DAF-97C1-5AE1EDF2CB73}">
      <dsp:nvSpPr>
        <dsp:cNvPr id="0" name=""/>
        <dsp:cNvSpPr/>
      </dsp:nvSpPr>
      <dsp:spPr>
        <a:xfrm>
          <a:off x="877523" y="3869919"/>
          <a:ext cx="1090039" cy="545019"/>
        </a:xfrm>
        <a:prstGeom prst="rect">
          <a:avLst/>
        </a:prstGeom>
        <a:solidFill>
          <a:schemeClr val="accent2">
            <a:lumMod val="20000"/>
            <a:lumOff val="80000"/>
          </a:schemeClr>
        </a:solidFill>
        <a:ln w="76200" cap="flat" cmpd="sng" algn="ctr">
          <a:no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rtl="0">
            <a:lnSpc>
              <a:spcPct val="90000"/>
            </a:lnSpc>
            <a:spcBef>
              <a:spcPct val="0"/>
            </a:spcBef>
            <a:spcAft>
              <a:spcPct val="35000"/>
            </a:spcAft>
            <a:buNone/>
          </a:pPr>
          <a:r>
            <a:rPr lang="en-US" sz="800" b="1" kern="1200">
              <a:solidFill>
                <a:schemeClr val="tx1"/>
              </a:solidFill>
            </a:rPr>
            <a:t>Cait Obenauf</a:t>
          </a:r>
          <a:r>
            <a:rPr lang="en-US" sz="800" b="1" kern="1200">
              <a:solidFill>
                <a:schemeClr val="tx1"/>
              </a:solidFill>
              <a:latin typeface="Century Gothic" panose="020F0302020204030204"/>
            </a:rPr>
            <a:t> </a:t>
          </a:r>
          <a:endParaRPr lang="en-US" sz="800" b="1" kern="1200">
            <a:solidFill>
              <a:schemeClr val="tx1"/>
            </a:solidFill>
          </a:endParaRPr>
        </a:p>
        <a:p>
          <a:pPr marL="0" lvl="0" indent="0" algn="ctr" defTabSz="355600">
            <a:lnSpc>
              <a:spcPct val="90000"/>
            </a:lnSpc>
            <a:spcBef>
              <a:spcPct val="0"/>
            </a:spcBef>
            <a:spcAft>
              <a:spcPct val="35000"/>
            </a:spcAft>
            <a:buNone/>
          </a:pPr>
          <a:r>
            <a:rPr lang="en-US" sz="800" kern="1200">
              <a:solidFill>
                <a:schemeClr val="tx1"/>
              </a:solidFill>
            </a:rPr>
            <a:t>Program Manager</a:t>
          </a:r>
        </a:p>
      </dsp:txBody>
      <dsp:txXfrm>
        <a:off x="877523" y="3869919"/>
        <a:ext cx="1090039" cy="545019"/>
      </dsp:txXfrm>
    </dsp:sp>
    <dsp:sp modelId="{7292C84C-D84B-4426-8144-3D77CAAAC1FF}">
      <dsp:nvSpPr>
        <dsp:cNvPr id="0" name=""/>
        <dsp:cNvSpPr/>
      </dsp:nvSpPr>
      <dsp:spPr>
        <a:xfrm>
          <a:off x="877523" y="4643847"/>
          <a:ext cx="1090039" cy="545019"/>
        </a:xfrm>
        <a:prstGeom prst="rect">
          <a:avLst/>
        </a:prstGeom>
        <a:solidFill>
          <a:schemeClr val="accent2">
            <a:lumMod val="20000"/>
            <a:lumOff val="80000"/>
          </a:schemeClr>
        </a:solidFill>
        <a:ln w="76200" cap="flat" cmpd="sng" algn="ctr">
          <a:no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b="1" kern="1200">
              <a:solidFill>
                <a:schemeClr val="tx1"/>
              </a:solidFill>
            </a:rPr>
            <a:t>Gwynne </a:t>
          </a:r>
          <a:r>
            <a:rPr lang="en-US" sz="800" b="1" kern="1200" err="1">
              <a:solidFill>
                <a:schemeClr val="tx1"/>
              </a:solidFill>
            </a:rPr>
            <a:t>Jelbaoui</a:t>
          </a:r>
        </a:p>
        <a:p>
          <a:pPr marL="0" lvl="0" indent="0" algn="ctr" defTabSz="355600">
            <a:lnSpc>
              <a:spcPct val="90000"/>
            </a:lnSpc>
            <a:spcBef>
              <a:spcPct val="0"/>
            </a:spcBef>
            <a:spcAft>
              <a:spcPct val="35000"/>
            </a:spcAft>
            <a:buNone/>
          </a:pPr>
          <a:r>
            <a:rPr lang="en-US" sz="800" kern="1200">
              <a:solidFill>
                <a:schemeClr val="tx1"/>
              </a:solidFill>
            </a:rPr>
            <a:t>Program Manager</a:t>
          </a:r>
        </a:p>
      </dsp:txBody>
      <dsp:txXfrm>
        <a:off x="877523" y="4643847"/>
        <a:ext cx="1090039" cy="545019"/>
      </dsp:txXfrm>
    </dsp:sp>
    <dsp:sp modelId="{9341DD05-D879-4D80-ABD4-BB5342B186AD}">
      <dsp:nvSpPr>
        <dsp:cNvPr id="0" name=""/>
        <dsp:cNvSpPr/>
      </dsp:nvSpPr>
      <dsp:spPr>
        <a:xfrm>
          <a:off x="877523" y="5417775"/>
          <a:ext cx="1090039" cy="545019"/>
        </a:xfrm>
        <a:prstGeom prst="rect">
          <a:avLst/>
        </a:prstGeom>
        <a:solidFill>
          <a:schemeClr val="accent2">
            <a:lumMod val="20000"/>
            <a:lumOff val="80000"/>
          </a:schemeClr>
        </a:solidFill>
        <a:ln w="76200" cap="flat" cmpd="sng" algn="ctr">
          <a:noFill/>
          <a:prstDash val="sysDot"/>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b="1" kern="1200">
              <a:solidFill>
                <a:schemeClr val="tx1"/>
              </a:solidFill>
            </a:rPr>
            <a:t>Kelly Liput</a:t>
          </a:r>
        </a:p>
        <a:p>
          <a:pPr marL="0" lvl="0" indent="0" algn="ctr" defTabSz="355600" rtl="0">
            <a:lnSpc>
              <a:spcPct val="90000"/>
            </a:lnSpc>
            <a:spcBef>
              <a:spcPct val="0"/>
            </a:spcBef>
            <a:spcAft>
              <a:spcPct val="35000"/>
            </a:spcAft>
            <a:buNone/>
          </a:pPr>
          <a:r>
            <a:rPr lang="en-US" sz="800" kern="1200">
              <a:solidFill>
                <a:schemeClr val="tx1"/>
              </a:solidFill>
            </a:rPr>
            <a:t>Information Specialist</a:t>
          </a:r>
          <a:r>
            <a:rPr lang="en-US" sz="800" kern="1200">
              <a:solidFill>
                <a:schemeClr val="tx1"/>
              </a:solidFill>
              <a:latin typeface="Century Gothic" panose="020F0302020204030204"/>
            </a:rPr>
            <a:t> </a:t>
          </a:r>
          <a:endParaRPr lang="en-US" sz="800" kern="1200">
            <a:solidFill>
              <a:schemeClr val="tx1"/>
            </a:solidFill>
          </a:endParaRPr>
        </a:p>
      </dsp:txBody>
      <dsp:txXfrm>
        <a:off x="877523" y="5417775"/>
        <a:ext cx="1090039" cy="545019"/>
      </dsp:txXfrm>
    </dsp:sp>
    <dsp:sp modelId="{A7994E43-F643-9D4A-9100-7C04BECEA671}">
      <dsp:nvSpPr>
        <dsp:cNvPr id="0" name=""/>
        <dsp:cNvSpPr/>
      </dsp:nvSpPr>
      <dsp:spPr>
        <a:xfrm>
          <a:off x="1923961" y="1548136"/>
          <a:ext cx="1090039" cy="545019"/>
        </a:xfrm>
        <a:prstGeom prst="rect">
          <a:avLst/>
        </a:prstGeom>
        <a:solidFill>
          <a:schemeClr val="accent2">
            <a:lumMod val="20000"/>
            <a:lumOff val="80000"/>
          </a:schemeClr>
        </a:solidFill>
        <a:ln w="76200" cap="flat" cmpd="sng" algn="ctr">
          <a:solidFill>
            <a:srgbClr val="00B050"/>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b="1" i="0" kern="1200">
              <a:solidFill>
                <a:schemeClr val="tx1"/>
              </a:solidFill>
            </a:rPr>
            <a:t>Rob Havasy</a:t>
          </a:r>
        </a:p>
        <a:p>
          <a:pPr marL="0" lvl="0" indent="0" algn="ctr" defTabSz="355600">
            <a:lnSpc>
              <a:spcPct val="90000"/>
            </a:lnSpc>
            <a:spcBef>
              <a:spcPct val="0"/>
            </a:spcBef>
            <a:spcAft>
              <a:spcPct val="35000"/>
            </a:spcAft>
            <a:buNone/>
          </a:pPr>
          <a:r>
            <a:rPr lang="en-US" sz="800" i="1" kern="1200">
              <a:solidFill>
                <a:schemeClr val="tx1"/>
              </a:solidFill>
            </a:rPr>
            <a:t>Sr. Director Informatics Strategy</a:t>
          </a:r>
        </a:p>
      </dsp:txBody>
      <dsp:txXfrm>
        <a:off x="1923961" y="1548136"/>
        <a:ext cx="1090039" cy="545019"/>
      </dsp:txXfrm>
    </dsp:sp>
    <dsp:sp modelId="{FBA430C9-4BD1-4EF3-A65F-63BB3074CB9E}">
      <dsp:nvSpPr>
        <dsp:cNvPr id="0" name=""/>
        <dsp:cNvSpPr/>
      </dsp:nvSpPr>
      <dsp:spPr>
        <a:xfrm>
          <a:off x="2196471" y="2322064"/>
          <a:ext cx="1090039" cy="545019"/>
        </a:xfrm>
        <a:prstGeom prst="rect">
          <a:avLst/>
        </a:prstGeom>
        <a:solidFill>
          <a:schemeClr val="accent2">
            <a:lumMod val="20000"/>
            <a:lumOff val="80000"/>
          </a:schemeClr>
        </a:solidFill>
        <a:ln w="76200" cap="flat" cmpd="sng" algn="ctr">
          <a:no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b="1" i="1" kern="1200">
              <a:solidFill>
                <a:schemeClr val="tx1"/>
              </a:solidFill>
            </a:rPr>
            <a:t>Sarah Bell</a:t>
          </a:r>
        </a:p>
        <a:p>
          <a:pPr marL="0" lvl="0" indent="0" algn="ctr" defTabSz="355600" rtl="0">
            <a:lnSpc>
              <a:spcPct val="90000"/>
            </a:lnSpc>
            <a:spcBef>
              <a:spcPct val="0"/>
            </a:spcBef>
            <a:spcAft>
              <a:spcPct val="35000"/>
            </a:spcAft>
            <a:buNone/>
          </a:pPr>
          <a:r>
            <a:rPr lang="en-US" sz="800" i="0" kern="1200">
              <a:solidFill>
                <a:schemeClr val="tx1"/>
              </a:solidFill>
            </a:rPr>
            <a:t>Sr. Informatics Specialist</a:t>
          </a:r>
          <a:r>
            <a:rPr lang="en-US" sz="800" i="0" kern="1200">
              <a:solidFill>
                <a:schemeClr val="tx1"/>
              </a:solidFill>
              <a:latin typeface="Century Gothic" panose="020F0302020204030204"/>
            </a:rPr>
            <a:t> </a:t>
          </a:r>
          <a:r>
            <a:rPr lang="en-US" sz="800" kern="1200">
              <a:solidFill>
                <a:schemeClr val="tx1"/>
              </a:solidFill>
              <a:latin typeface="Century Gothic" panose="020F0302020204030204"/>
            </a:rPr>
            <a:t> </a:t>
          </a:r>
          <a:endParaRPr lang="en-US" sz="800" i="0" kern="1200">
            <a:solidFill>
              <a:schemeClr val="tx1"/>
            </a:solidFill>
          </a:endParaRPr>
        </a:p>
      </dsp:txBody>
      <dsp:txXfrm>
        <a:off x="2196471" y="2322064"/>
        <a:ext cx="1090039" cy="545019"/>
      </dsp:txXfrm>
    </dsp:sp>
    <dsp:sp modelId="{A25575FF-95CA-834A-B486-8B172C3B0221}">
      <dsp:nvSpPr>
        <dsp:cNvPr id="0" name=""/>
        <dsp:cNvSpPr/>
      </dsp:nvSpPr>
      <dsp:spPr>
        <a:xfrm>
          <a:off x="3242908" y="1548136"/>
          <a:ext cx="1090039" cy="545019"/>
        </a:xfrm>
        <a:prstGeom prst="rect">
          <a:avLst/>
        </a:prstGeom>
        <a:solidFill>
          <a:schemeClr val="accent2">
            <a:lumMod val="20000"/>
            <a:lumOff val="80000"/>
          </a:schemeClr>
        </a:solidFill>
        <a:ln w="76200" cap="flat" cmpd="sng" algn="ctr">
          <a:solidFill>
            <a:srgbClr val="FFC000"/>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b="1" kern="1200">
              <a:solidFill>
                <a:schemeClr val="tx1"/>
              </a:solidFill>
            </a:rPr>
            <a:t>Open Position</a:t>
          </a:r>
        </a:p>
        <a:p>
          <a:pPr marL="0" lvl="0" indent="0" algn="ctr" defTabSz="355600">
            <a:lnSpc>
              <a:spcPct val="90000"/>
            </a:lnSpc>
            <a:spcBef>
              <a:spcPct val="0"/>
            </a:spcBef>
            <a:spcAft>
              <a:spcPct val="35000"/>
            </a:spcAft>
            <a:buNone/>
          </a:pPr>
          <a:r>
            <a:rPr lang="en-US" sz="800" kern="1200">
              <a:solidFill>
                <a:schemeClr val="tx1"/>
              </a:solidFill>
            </a:rPr>
            <a:t>Sr. Director Informatics &amp; HIT Standards</a:t>
          </a:r>
        </a:p>
      </dsp:txBody>
      <dsp:txXfrm>
        <a:off x="3242908" y="1548136"/>
        <a:ext cx="1090039" cy="545019"/>
      </dsp:txXfrm>
    </dsp:sp>
    <dsp:sp modelId="{D01AF191-86BD-47E0-BE38-884E0421D2E7}">
      <dsp:nvSpPr>
        <dsp:cNvPr id="0" name=""/>
        <dsp:cNvSpPr/>
      </dsp:nvSpPr>
      <dsp:spPr>
        <a:xfrm>
          <a:off x="3515418" y="2322064"/>
          <a:ext cx="1090039" cy="545019"/>
        </a:xfrm>
        <a:prstGeom prst="rect">
          <a:avLst/>
        </a:prstGeom>
        <a:solidFill>
          <a:schemeClr val="accent2">
            <a:lumMod val="20000"/>
            <a:lumOff val="80000"/>
          </a:schemeClr>
        </a:solidFill>
        <a:ln w="76200" cap="flat" cmpd="sng" algn="ctr">
          <a:noFill/>
          <a:prstDash val="sysDot"/>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b="1" kern="1200">
              <a:solidFill>
                <a:schemeClr val="tx1"/>
              </a:solidFill>
            </a:rPr>
            <a:t>Lee Kim</a:t>
          </a:r>
        </a:p>
        <a:p>
          <a:pPr marL="0" lvl="0" indent="0" algn="ctr" defTabSz="355600" rtl="0">
            <a:lnSpc>
              <a:spcPct val="90000"/>
            </a:lnSpc>
            <a:spcBef>
              <a:spcPct val="0"/>
            </a:spcBef>
            <a:spcAft>
              <a:spcPct val="35000"/>
            </a:spcAft>
            <a:buNone/>
          </a:pPr>
          <a:r>
            <a:rPr lang="en-US" sz="800" kern="1200">
              <a:solidFill>
                <a:schemeClr val="tx1"/>
              </a:solidFill>
            </a:rPr>
            <a:t>Sr. Principal Cybersecurity</a:t>
          </a:r>
          <a:r>
            <a:rPr lang="en-US" sz="800" kern="1200">
              <a:solidFill>
                <a:schemeClr val="tx1"/>
              </a:solidFill>
              <a:latin typeface="Century Gothic" panose="020F0302020204030204"/>
            </a:rPr>
            <a:t> </a:t>
          </a:r>
          <a:endParaRPr lang="en-US" sz="800" kern="1200">
            <a:solidFill>
              <a:schemeClr val="tx1"/>
            </a:solidFill>
          </a:endParaRPr>
        </a:p>
        <a:p>
          <a:pPr marL="0" lvl="0" indent="0" algn="ctr" defTabSz="355600">
            <a:lnSpc>
              <a:spcPct val="90000"/>
            </a:lnSpc>
            <a:spcBef>
              <a:spcPct val="0"/>
            </a:spcBef>
            <a:spcAft>
              <a:spcPct val="35000"/>
            </a:spcAft>
            <a:buNone/>
          </a:pPr>
          <a:r>
            <a:rPr lang="en-US" sz="800" kern="1200">
              <a:solidFill>
                <a:schemeClr val="tx1"/>
              </a:solidFill>
            </a:rPr>
            <a:t>&amp; Privacy</a:t>
          </a:r>
        </a:p>
      </dsp:txBody>
      <dsp:txXfrm>
        <a:off x="3515418" y="2322064"/>
        <a:ext cx="1090039" cy="545019"/>
      </dsp:txXfrm>
    </dsp:sp>
    <dsp:sp modelId="{4E4F3325-08DB-7D46-BEA0-76FD43786246}">
      <dsp:nvSpPr>
        <dsp:cNvPr id="0" name=""/>
        <dsp:cNvSpPr/>
      </dsp:nvSpPr>
      <dsp:spPr>
        <a:xfrm>
          <a:off x="3515418" y="3095992"/>
          <a:ext cx="1090039" cy="545019"/>
        </a:xfrm>
        <a:prstGeom prst="rect">
          <a:avLst/>
        </a:prstGeom>
        <a:solidFill>
          <a:schemeClr val="accent2">
            <a:lumMod val="20000"/>
            <a:lumOff val="80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rtl="0">
            <a:lnSpc>
              <a:spcPct val="90000"/>
            </a:lnSpc>
            <a:spcBef>
              <a:spcPct val="0"/>
            </a:spcBef>
            <a:spcAft>
              <a:spcPct val="35000"/>
            </a:spcAft>
            <a:buNone/>
          </a:pPr>
          <a:r>
            <a:rPr lang="en-US" sz="800" b="1" kern="1200">
              <a:solidFill>
                <a:schemeClr val="tx1"/>
              </a:solidFill>
            </a:rPr>
            <a:t>Emely</a:t>
          </a:r>
          <a:r>
            <a:rPr lang="en-US" sz="800" b="1" kern="1200" baseline="0">
              <a:solidFill>
                <a:schemeClr val="tx1"/>
              </a:solidFill>
            </a:rPr>
            <a:t> Lemus</a:t>
          </a:r>
          <a:r>
            <a:rPr lang="en-US" sz="800" b="1" kern="1200" baseline="0">
              <a:solidFill>
                <a:schemeClr val="tx1"/>
              </a:solidFill>
              <a:latin typeface="Century Gothic" panose="020F0302020204030204"/>
            </a:rPr>
            <a:t> </a:t>
          </a:r>
          <a:endParaRPr lang="en-US" sz="800" b="1" kern="1200" baseline="0">
            <a:solidFill>
              <a:schemeClr val="tx1"/>
            </a:solidFill>
          </a:endParaRPr>
        </a:p>
        <a:p>
          <a:pPr marL="0" lvl="0" indent="0" algn="ctr" defTabSz="355600">
            <a:lnSpc>
              <a:spcPct val="90000"/>
            </a:lnSpc>
            <a:spcBef>
              <a:spcPct val="0"/>
            </a:spcBef>
            <a:spcAft>
              <a:spcPct val="35000"/>
            </a:spcAft>
            <a:buNone/>
          </a:pPr>
          <a:r>
            <a:rPr lang="en-US" sz="800" kern="1200">
              <a:solidFill>
                <a:schemeClr val="tx1"/>
              </a:solidFill>
            </a:rPr>
            <a:t>Informatics Specialist</a:t>
          </a:r>
        </a:p>
      </dsp:txBody>
      <dsp:txXfrm>
        <a:off x="3515418" y="3095992"/>
        <a:ext cx="1090039" cy="545019"/>
      </dsp:txXfrm>
    </dsp:sp>
    <dsp:sp modelId="{15B0886D-D8B1-4D3C-9F43-681DC85E0890}">
      <dsp:nvSpPr>
        <dsp:cNvPr id="0" name=""/>
        <dsp:cNvSpPr/>
      </dsp:nvSpPr>
      <dsp:spPr>
        <a:xfrm>
          <a:off x="4561856" y="1548136"/>
          <a:ext cx="1090039" cy="545019"/>
        </a:xfrm>
        <a:prstGeom prst="rect">
          <a:avLst/>
        </a:prstGeom>
        <a:solidFill>
          <a:schemeClr val="accent2">
            <a:lumMod val="20000"/>
            <a:lumOff val="80000"/>
          </a:schemeClr>
        </a:solidFill>
        <a:ln w="76200" cap="flat" cmpd="sng" algn="ctr">
          <a:solidFill>
            <a:srgbClr val="7030A0"/>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b="1" kern="1200" err="1">
              <a:solidFill>
                <a:schemeClr val="tx1"/>
              </a:solidFill>
            </a:rPr>
            <a:t>Whende</a:t>
          </a:r>
          <a:r>
            <a:rPr lang="en-US" sz="800" b="1" kern="1200">
              <a:solidFill>
                <a:schemeClr val="tx1"/>
              </a:solidFill>
            </a:rPr>
            <a:t> Carroll</a:t>
          </a:r>
        </a:p>
        <a:p>
          <a:pPr marL="0" lvl="0" indent="0" algn="ctr" defTabSz="355600">
            <a:lnSpc>
              <a:spcPct val="90000"/>
            </a:lnSpc>
            <a:spcBef>
              <a:spcPct val="0"/>
            </a:spcBef>
            <a:spcAft>
              <a:spcPct val="35000"/>
            </a:spcAft>
            <a:buNone/>
          </a:pPr>
          <a:r>
            <a:rPr lang="en-US" sz="800" kern="1200">
              <a:solidFill>
                <a:schemeClr val="tx1"/>
              </a:solidFill>
            </a:rPr>
            <a:t>Clinical Informatics Advisor</a:t>
          </a:r>
        </a:p>
      </dsp:txBody>
      <dsp:txXfrm>
        <a:off x="4561856" y="1548136"/>
        <a:ext cx="1090039" cy="545019"/>
      </dsp:txXfrm>
    </dsp:sp>
    <dsp:sp modelId="{B3F74876-A749-426A-887E-4C9527A556B2}">
      <dsp:nvSpPr>
        <dsp:cNvPr id="0" name=""/>
        <dsp:cNvSpPr/>
      </dsp:nvSpPr>
      <dsp:spPr>
        <a:xfrm>
          <a:off x="4834365" y="2322064"/>
          <a:ext cx="1090039" cy="545019"/>
        </a:xfrm>
        <a:prstGeom prst="rect">
          <a:avLst/>
        </a:prstGeom>
        <a:solidFill>
          <a:schemeClr val="accent2">
            <a:lumMod val="20000"/>
            <a:lumOff val="80000"/>
          </a:schemeClr>
        </a:solidFill>
        <a:ln w="76200" cap="flat" cmpd="sng" algn="ctr">
          <a:noFill/>
          <a:prstDash val="sysDot"/>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rtl="0">
            <a:lnSpc>
              <a:spcPct val="90000"/>
            </a:lnSpc>
            <a:spcBef>
              <a:spcPct val="0"/>
            </a:spcBef>
            <a:spcAft>
              <a:spcPct val="35000"/>
            </a:spcAft>
            <a:buNone/>
          </a:pPr>
          <a:r>
            <a:rPr lang="en-US" sz="800" b="1" i="1" kern="1200">
              <a:solidFill>
                <a:schemeClr val="tx1"/>
              </a:solidFill>
            </a:rPr>
            <a:t>Open Informatics Position</a:t>
          </a:r>
          <a:r>
            <a:rPr lang="en-US" sz="800" b="1" i="1" kern="1200">
              <a:solidFill>
                <a:schemeClr val="tx1"/>
              </a:solidFill>
              <a:latin typeface="Century Gothic" panose="020F0302020204030204"/>
            </a:rPr>
            <a:t> </a:t>
          </a:r>
          <a:endParaRPr lang="en-US" sz="800" b="1" i="1" kern="1200">
            <a:solidFill>
              <a:schemeClr val="tx1"/>
            </a:solidFill>
          </a:endParaRPr>
        </a:p>
      </dsp:txBody>
      <dsp:txXfrm>
        <a:off x="4834365" y="2322064"/>
        <a:ext cx="1090039" cy="545019"/>
      </dsp:txXfrm>
    </dsp:sp>
    <dsp:sp modelId="{C0A6EA08-4010-7744-AA4F-A5AFF336D970}">
      <dsp:nvSpPr>
        <dsp:cNvPr id="0" name=""/>
        <dsp:cNvSpPr/>
      </dsp:nvSpPr>
      <dsp:spPr>
        <a:xfrm>
          <a:off x="5878819" y="785436"/>
          <a:ext cx="1223852" cy="545019"/>
        </a:xfrm>
        <a:prstGeom prst="rect">
          <a:avLst/>
        </a:prstGeom>
        <a:solidFill>
          <a:schemeClr val="accent2">
            <a:lumMod val="20000"/>
            <a:lumOff val="80000"/>
          </a:schemeClr>
        </a:solidFill>
        <a:ln w="76200" cap="flat" cmpd="sng" algn="ctr">
          <a:solidFill>
            <a:srgbClr val="00B0F0"/>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b="1" kern="1200">
              <a:solidFill>
                <a:schemeClr val="tx1"/>
              </a:solidFill>
            </a:rPr>
            <a:t>Jonathan French</a:t>
          </a:r>
        </a:p>
        <a:p>
          <a:pPr marL="0" lvl="0" indent="0" algn="ctr" defTabSz="355600" rtl="0">
            <a:lnSpc>
              <a:spcPct val="90000"/>
            </a:lnSpc>
            <a:spcBef>
              <a:spcPct val="0"/>
            </a:spcBef>
            <a:spcAft>
              <a:spcPct val="35000"/>
            </a:spcAft>
            <a:buNone/>
          </a:pPr>
          <a:r>
            <a:rPr lang="en-US" sz="800" kern="1200">
              <a:solidFill>
                <a:schemeClr val="tx1"/>
              </a:solidFill>
            </a:rPr>
            <a:t>Sr. Public Policy and Content Development Director</a:t>
          </a:r>
          <a:r>
            <a:rPr lang="en-US" sz="800" kern="1200">
              <a:solidFill>
                <a:schemeClr val="tx1"/>
              </a:solidFill>
              <a:latin typeface="Century Gothic" panose="020F0302020204030204"/>
            </a:rPr>
            <a:t>  </a:t>
          </a:r>
          <a:endParaRPr lang="en-US" sz="800" kern="1200">
            <a:solidFill>
              <a:schemeClr val="tx1"/>
            </a:solidFill>
          </a:endParaRPr>
        </a:p>
      </dsp:txBody>
      <dsp:txXfrm>
        <a:off x="5878819" y="785436"/>
        <a:ext cx="1223852" cy="545019"/>
      </dsp:txXfrm>
    </dsp:sp>
    <dsp:sp modelId="{3F1EDBFC-8F08-4F97-ACC8-F14E23FF9D87}">
      <dsp:nvSpPr>
        <dsp:cNvPr id="0" name=""/>
        <dsp:cNvSpPr/>
      </dsp:nvSpPr>
      <dsp:spPr>
        <a:xfrm>
          <a:off x="6153313" y="1548136"/>
          <a:ext cx="1090039" cy="545019"/>
        </a:xfrm>
        <a:prstGeom prst="rect">
          <a:avLst/>
        </a:prstGeom>
        <a:solidFill>
          <a:schemeClr val="accent2">
            <a:lumMod val="20000"/>
            <a:lumOff val="80000"/>
          </a:schemeClr>
        </a:solidFill>
        <a:ln w="76200" cap="flat" cmpd="sng" algn="ctr">
          <a:noFill/>
          <a:prstDash val="sysDot"/>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rtl="0">
            <a:lnSpc>
              <a:spcPct val="90000"/>
            </a:lnSpc>
            <a:spcBef>
              <a:spcPct val="0"/>
            </a:spcBef>
            <a:spcAft>
              <a:spcPct val="35000"/>
            </a:spcAft>
            <a:buNone/>
          </a:pPr>
          <a:r>
            <a:rPr lang="en-US" sz="800" b="1" kern="1200">
              <a:solidFill>
                <a:schemeClr val="tx1"/>
              </a:solidFill>
            </a:rPr>
            <a:t>Mike Benol</a:t>
          </a:r>
          <a:br>
            <a:rPr lang="en-US" sz="800" b="1" kern="1200">
              <a:solidFill>
                <a:schemeClr val="tx1"/>
              </a:solidFill>
            </a:rPr>
          </a:br>
          <a:r>
            <a:rPr lang="en-US" sz="800" kern="1200">
              <a:solidFill>
                <a:schemeClr val="tx1"/>
              </a:solidFill>
            </a:rPr>
            <a:t>Government Relations Director</a:t>
          </a:r>
          <a:r>
            <a:rPr lang="en-US" sz="800" i="1" kern="1200">
              <a:solidFill>
                <a:schemeClr val="tx1"/>
              </a:solidFill>
              <a:latin typeface="Century Gothic" panose="020F0302020204030204"/>
            </a:rPr>
            <a:t>  </a:t>
          </a:r>
          <a:endParaRPr lang="en-US" sz="800" b="1" kern="1200">
            <a:solidFill>
              <a:schemeClr val="tx1"/>
            </a:solidFill>
          </a:endParaRPr>
        </a:p>
      </dsp:txBody>
      <dsp:txXfrm>
        <a:off x="6153313" y="1548136"/>
        <a:ext cx="1090039" cy="545019"/>
      </dsp:txXfrm>
    </dsp:sp>
    <dsp:sp modelId="{765FCBE8-C68B-4650-B9C8-2AFE285312B9}">
      <dsp:nvSpPr>
        <dsp:cNvPr id="0" name=""/>
        <dsp:cNvSpPr/>
      </dsp:nvSpPr>
      <dsp:spPr>
        <a:xfrm>
          <a:off x="6153313" y="2363044"/>
          <a:ext cx="1090039" cy="545019"/>
        </a:xfrm>
        <a:prstGeom prst="rect">
          <a:avLst/>
        </a:prstGeom>
        <a:solidFill>
          <a:schemeClr val="accent2">
            <a:lumMod val="20000"/>
            <a:lumOff val="80000"/>
          </a:schemeClr>
        </a:solidFill>
        <a:ln w="76200" cap="flat" cmpd="sng" algn="ctr">
          <a:noFill/>
          <a:prstDash val="sysDot"/>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b="1" kern="1200">
              <a:solidFill>
                <a:schemeClr val="tx1"/>
              </a:solidFill>
            </a:rPr>
            <a:t>Alana Lerer</a:t>
          </a:r>
          <a:r>
            <a:rPr lang="en-US" sz="800" b="1" kern="1200">
              <a:solidFill>
                <a:schemeClr val="tx1"/>
              </a:solidFill>
              <a:latin typeface="Century Gothic" panose="020F0302020204030204"/>
            </a:rPr>
            <a:t> </a:t>
          </a:r>
          <a:br>
            <a:rPr lang="en-US" sz="800" b="1" kern="1200">
              <a:solidFill>
                <a:schemeClr val="tx1"/>
              </a:solidFill>
              <a:latin typeface="Century Gothic" panose="020F0302020204030204"/>
            </a:rPr>
          </a:br>
          <a:r>
            <a:rPr lang="en-US" sz="800" kern="1200">
              <a:solidFill>
                <a:schemeClr val="tx1"/>
              </a:solidFill>
            </a:rPr>
            <a:t>Sr. Government Relations Manager </a:t>
          </a:r>
          <a:br>
            <a:rPr lang="en-US" sz="800" kern="1200">
              <a:solidFill>
                <a:schemeClr val="tx1"/>
              </a:solidFill>
            </a:rPr>
          </a:br>
          <a:endParaRPr lang="en-US" sz="800" kern="1200">
            <a:solidFill>
              <a:schemeClr val="tx1"/>
            </a:solidFill>
          </a:endParaRPr>
        </a:p>
      </dsp:txBody>
      <dsp:txXfrm>
        <a:off x="6153313" y="2363044"/>
        <a:ext cx="1090039" cy="545019"/>
      </dsp:txXfrm>
    </dsp:sp>
    <dsp:sp modelId="{BD58480A-C22D-4241-B4A1-7645FCBDAA74}">
      <dsp:nvSpPr>
        <dsp:cNvPr id="0" name=""/>
        <dsp:cNvSpPr/>
      </dsp:nvSpPr>
      <dsp:spPr>
        <a:xfrm>
          <a:off x="6157019" y="3106543"/>
          <a:ext cx="1090039" cy="545019"/>
        </a:xfrm>
        <a:prstGeom prst="rect">
          <a:avLst/>
        </a:prstGeom>
        <a:solidFill>
          <a:schemeClr val="accent2">
            <a:lumMod val="20000"/>
            <a:lumOff val="80000"/>
          </a:schemeClr>
        </a:solidFill>
        <a:ln w="76200" cap="flat" cmpd="sng" algn="ctr">
          <a:noFill/>
          <a:prstDash val="sysDot"/>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b="1" kern="1200">
              <a:solidFill>
                <a:schemeClr val="tx1"/>
              </a:solidFill>
            </a:rPr>
            <a:t>Evan Dunne</a:t>
          </a:r>
          <a:r>
            <a:rPr lang="en-US" sz="800" b="1" kern="1200">
              <a:solidFill>
                <a:schemeClr val="tx1"/>
              </a:solidFill>
              <a:latin typeface="Century Gothic" panose="020F0302020204030204"/>
            </a:rPr>
            <a:t> </a:t>
          </a:r>
          <a:br>
            <a:rPr lang="en-US" sz="800" b="1" kern="1200">
              <a:solidFill>
                <a:schemeClr val="tx1"/>
              </a:solidFill>
              <a:latin typeface="Century Gothic" panose="020F0302020204030204"/>
            </a:rPr>
          </a:br>
          <a:r>
            <a:rPr lang="en-US" sz="800" kern="1200">
              <a:solidFill>
                <a:schemeClr val="tx1"/>
              </a:solidFill>
            </a:rPr>
            <a:t>Sr. Government Relations Specialist</a:t>
          </a:r>
          <a:r>
            <a:rPr lang="en-US" sz="800" i="1" kern="1200">
              <a:solidFill>
                <a:schemeClr val="tx1"/>
              </a:solidFill>
              <a:latin typeface="Century Gothic" panose="020F0302020204030204"/>
            </a:rPr>
            <a:t>  </a:t>
          </a:r>
          <a:endParaRPr lang="en-US" sz="800" kern="1200">
            <a:solidFill>
              <a:schemeClr val="tx1"/>
            </a:solidFill>
          </a:endParaRPr>
        </a:p>
      </dsp:txBody>
      <dsp:txXfrm>
        <a:off x="6157019" y="3106543"/>
        <a:ext cx="1090039" cy="545019"/>
      </dsp:txXfrm>
    </dsp:sp>
    <dsp:sp modelId="{ECB2E6F6-5715-4D79-97CF-939E351D142A}">
      <dsp:nvSpPr>
        <dsp:cNvPr id="0" name=""/>
        <dsp:cNvSpPr/>
      </dsp:nvSpPr>
      <dsp:spPr>
        <a:xfrm>
          <a:off x="7300110" y="815188"/>
          <a:ext cx="1187161" cy="545019"/>
        </a:xfrm>
        <a:prstGeom prst="rect">
          <a:avLst/>
        </a:prstGeom>
        <a:solidFill>
          <a:schemeClr val="accent2">
            <a:lumMod val="20000"/>
            <a:lumOff val="80000"/>
          </a:schemeClr>
        </a:solidFill>
        <a:ln w="76200" cap="flat" cmpd="sng" algn="ctr">
          <a:solidFill>
            <a:srgbClr val="FF0000"/>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rtl="0">
            <a:lnSpc>
              <a:spcPct val="90000"/>
            </a:lnSpc>
            <a:spcBef>
              <a:spcPct val="0"/>
            </a:spcBef>
            <a:spcAft>
              <a:spcPct val="35000"/>
            </a:spcAft>
            <a:buNone/>
          </a:pPr>
          <a:r>
            <a:rPr lang="en-US" sz="800" b="1" kern="1200">
              <a:solidFill>
                <a:schemeClr val="tx1"/>
              </a:solidFill>
            </a:rPr>
            <a:t>Eli Fleet</a:t>
          </a:r>
          <a:r>
            <a:rPr lang="en-US" sz="800" b="1" kern="1200">
              <a:solidFill>
                <a:schemeClr val="tx1"/>
              </a:solidFill>
              <a:latin typeface="Century Gothic" panose="020F0302020204030204"/>
            </a:rPr>
            <a:t> </a:t>
          </a:r>
          <a:endParaRPr lang="en-US" sz="800" b="1" kern="1200">
            <a:solidFill>
              <a:schemeClr val="tx1"/>
            </a:solidFill>
          </a:endParaRPr>
        </a:p>
        <a:p>
          <a:pPr marL="0" lvl="0" indent="0" algn="ctr" defTabSz="355600">
            <a:lnSpc>
              <a:spcPct val="90000"/>
            </a:lnSpc>
            <a:spcBef>
              <a:spcPct val="0"/>
            </a:spcBef>
            <a:spcAft>
              <a:spcPct val="35000"/>
            </a:spcAft>
            <a:buNone/>
          </a:pPr>
          <a:r>
            <a:rPr lang="en-US" sz="800" kern="1200">
              <a:solidFill>
                <a:schemeClr val="tx1"/>
              </a:solidFill>
            </a:rPr>
            <a:t>Sr. Government Relations Director</a:t>
          </a:r>
        </a:p>
      </dsp:txBody>
      <dsp:txXfrm>
        <a:off x="7300110" y="815188"/>
        <a:ext cx="1187161" cy="545019"/>
      </dsp:txXfrm>
    </dsp:sp>
    <dsp:sp modelId="{E1E6B224-6514-45F4-8A8D-EE3AF01C6AC3}">
      <dsp:nvSpPr>
        <dsp:cNvPr id="0" name=""/>
        <dsp:cNvSpPr/>
      </dsp:nvSpPr>
      <dsp:spPr>
        <a:xfrm>
          <a:off x="8716180" y="815188"/>
          <a:ext cx="1090039" cy="545019"/>
        </a:xfrm>
        <a:prstGeom prst="rect">
          <a:avLst/>
        </a:prstGeom>
        <a:solidFill>
          <a:schemeClr val="accent2">
            <a:lumMod val="20000"/>
            <a:lumOff val="80000"/>
          </a:schemeClr>
        </a:solidFill>
        <a:ln w="76200" cap="flat" cmpd="sng" algn="ctr">
          <a:solidFill>
            <a:srgbClr val="FF0000"/>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b="1" kern="1200">
              <a:solidFill>
                <a:schemeClr val="tx1"/>
              </a:solidFill>
            </a:rPr>
            <a:t>David Gray</a:t>
          </a:r>
        </a:p>
        <a:p>
          <a:pPr marL="0" lvl="0" indent="0" algn="ctr" defTabSz="355600" rtl="0">
            <a:lnSpc>
              <a:spcPct val="90000"/>
            </a:lnSpc>
            <a:spcBef>
              <a:spcPct val="0"/>
            </a:spcBef>
            <a:spcAft>
              <a:spcPct val="35000"/>
            </a:spcAft>
            <a:buNone/>
          </a:pPr>
          <a:r>
            <a:rPr lang="en-US" sz="800" kern="1200">
              <a:solidFill>
                <a:schemeClr val="tx1"/>
              </a:solidFill>
            </a:rPr>
            <a:t>Government Relations Director</a:t>
          </a:r>
          <a:r>
            <a:rPr lang="en-US" sz="800" kern="1200">
              <a:solidFill>
                <a:schemeClr val="tx1"/>
              </a:solidFill>
              <a:latin typeface="Century Gothic" panose="020F0302020204030204"/>
            </a:rPr>
            <a:t> </a:t>
          </a:r>
          <a:endParaRPr lang="en-US" sz="800" kern="1200">
            <a:solidFill>
              <a:schemeClr val="tx1"/>
            </a:solidFill>
          </a:endParaRPr>
        </a:p>
      </dsp:txBody>
      <dsp:txXfrm>
        <a:off x="8716180" y="815188"/>
        <a:ext cx="1090039" cy="545019"/>
      </dsp:txXfrm>
    </dsp:sp>
    <dsp:sp modelId="{F301705B-F5B8-4305-9F5F-89CE8EB358E2}">
      <dsp:nvSpPr>
        <dsp:cNvPr id="0" name=""/>
        <dsp:cNvSpPr/>
      </dsp:nvSpPr>
      <dsp:spPr>
        <a:xfrm>
          <a:off x="8988690" y="1548136"/>
          <a:ext cx="1090039" cy="545019"/>
        </a:xfrm>
        <a:prstGeom prst="rect">
          <a:avLst/>
        </a:prstGeom>
        <a:solidFill>
          <a:schemeClr val="accent2">
            <a:lumMod val="20000"/>
            <a:lumOff val="80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rtl="0">
            <a:lnSpc>
              <a:spcPct val="90000"/>
            </a:lnSpc>
            <a:spcBef>
              <a:spcPct val="0"/>
            </a:spcBef>
            <a:spcAft>
              <a:spcPct val="35000"/>
            </a:spcAft>
            <a:buNone/>
          </a:pPr>
          <a:r>
            <a:rPr lang="en-US" sz="800" b="1" kern="1200">
              <a:solidFill>
                <a:schemeClr val="tx1"/>
              </a:solidFill>
              <a:latin typeface="Century Gothic" panose="020F0302020204030204"/>
            </a:rPr>
            <a:t>Open GR Position</a:t>
          </a:r>
          <a:endParaRPr lang="en-US" sz="800" kern="1200">
            <a:solidFill>
              <a:schemeClr val="tx1"/>
            </a:solidFill>
          </a:endParaRPr>
        </a:p>
        <a:p>
          <a:pPr marL="0" lvl="0" indent="0" algn="ctr" defTabSz="355600" rtl="0">
            <a:lnSpc>
              <a:spcPct val="90000"/>
            </a:lnSpc>
            <a:spcBef>
              <a:spcPct val="0"/>
            </a:spcBef>
            <a:spcAft>
              <a:spcPct val="35000"/>
            </a:spcAft>
            <a:buNone/>
          </a:pPr>
          <a:r>
            <a:rPr lang="en-US" sz="800" kern="1200">
              <a:solidFill>
                <a:schemeClr val="tx1"/>
              </a:solidFill>
            </a:rPr>
            <a:t>Manager</a:t>
          </a:r>
        </a:p>
      </dsp:txBody>
      <dsp:txXfrm>
        <a:off x="8988690" y="1548136"/>
        <a:ext cx="1090039" cy="545019"/>
      </dsp:txXfrm>
    </dsp:sp>
    <dsp:sp modelId="{0234713F-EF18-4CE0-B6E1-5C2FFC299D38}">
      <dsp:nvSpPr>
        <dsp:cNvPr id="0" name=""/>
        <dsp:cNvSpPr/>
      </dsp:nvSpPr>
      <dsp:spPr>
        <a:xfrm>
          <a:off x="10035127" y="815188"/>
          <a:ext cx="1090039" cy="545019"/>
        </a:xfrm>
        <a:prstGeom prst="rect">
          <a:avLst/>
        </a:prstGeom>
        <a:solidFill>
          <a:schemeClr val="accent2">
            <a:lumMod val="20000"/>
            <a:lumOff val="80000"/>
          </a:schemeClr>
        </a:solidFill>
        <a:ln w="76200" cap="flat" cmpd="sng" algn="ctr">
          <a:no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rtl="0">
            <a:lnSpc>
              <a:spcPct val="90000"/>
            </a:lnSpc>
            <a:spcBef>
              <a:spcPct val="0"/>
            </a:spcBef>
            <a:spcAft>
              <a:spcPct val="35000"/>
            </a:spcAft>
            <a:buNone/>
          </a:pPr>
          <a:r>
            <a:rPr lang="en-US" sz="800" b="1" kern="1200">
              <a:solidFill>
                <a:schemeClr val="tx1"/>
              </a:solidFill>
            </a:rPr>
            <a:t>Valerie Rogers</a:t>
          </a:r>
          <a:r>
            <a:rPr lang="en-US" sz="800" b="1" kern="1200">
              <a:solidFill>
                <a:schemeClr val="tx1"/>
              </a:solidFill>
              <a:latin typeface="Century Gothic" panose="020F0302020204030204"/>
            </a:rPr>
            <a:t> </a:t>
          </a:r>
          <a:endParaRPr lang="en-US" sz="800" b="1" kern="1200">
            <a:solidFill>
              <a:schemeClr val="tx1"/>
            </a:solidFill>
          </a:endParaRPr>
        </a:p>
        <a:p>
          <a:pPr marL="0" lvl="0" indent="0" algn="ctr" defTabSz="355600">
            <a:lnSpc>
              <a:spcPct val="90000"/>
            </a:lnSpc>
            <a:spcBef>
              <a:spcPct val="0"/>
            </a:spcBef>
            <a:spcAft>
              <a:spcPct val="35000"/>
            </a:spcAft>
            <a:buNone/>
          </a:pPr>
          <a:r>
            <a:rPr lang="en-US" sz="800" kern="1200">
              <a:solidFill>
                <a:schemeClr val="tx1"/>
              </a:solidFill>
            </a:rPr>
            <a:t>Sr. Government Relations Director</a:t>
          </a:r>
        </a:p>
      </dsp:txBody>
      <dsp:txXfrm>
        <a:off x="10035127" y="815188"/>
        <a:ext cx="1090039" cy="545019"/>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Century Gothic" panose="020B0502020202020204" pitchFamily="34" charset="0"/>
              </a:defRPr>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Century Gothic" panose="020B0502020202020204" pitchFamily="34" charset="0"/>
              </a:defRPr>
            </a:lvl1pPr>
          </a:lstStyle>
          <a:p>
            <a:fld id="{C14AB680-645A-4C41-AF99-A6C070810F36}" type="datetimeFigureOut">
              <a:rPr lang="en-US" smtClean="0"/>
              <a:pPr/>
              <a:t>9/16/2024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Century Gothic" panose="020B0502020202020204" pitchFamily="34" charset="0"/>
              </a:defRPr>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Century Gothic" panose="020B0502020202020204" pitchFamily="34" charset="0"/>
              </a:defRPr>
            </a:lvl1pPr>
          </a:lstStyle>
          <a:p>
            <a:fld id="{F7DF604D-C3B7-41B7-992A-9AD867AC1F65}" type="slidenum">
              <a:rPr lang="en-US" smtClean="0"/>
              <a:pPr/>
              <a:t>‹#›</a:t>
            </a:fld>
            <a:endParaRPr lang="en-US"/>
          </a:p>
        </p:txBody>
      </p:sp>
    </p:spTree>
    <p:extLst>
      <p:ext uri="{BB962C8B-B14F-4D97-AF65-F5344CB8AC3E}">
        <p14:creationId xmlns:p14="http://schemas.microsoft.com/office/powerpoint/2010/main" val="12797784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Century Gothic" panose="020B0502020202020204" pitchFamily="34" charset="0"/>
        <a:ea typeface="+mn-ea"/>
        <a:cs typeface="+mn-cs"/>
      </a:defRPr>
    </a:lvl1pPr>
    <a:lvl2pPr marL="457200" algn="l" defTabSz="914400" rtl="0" eaLnBrk="1" latinLnBrk="0" hangingPunct="1">
      <a:defRPr sz="1200" kern="1200">
        <a:solidFill>
          <a:schemeClr val="tx1"/>
        </a:solidFill>
        <a:latin typeface="Century Gothic" panose="020B0502020202020204" pitchFamily="34" charset="0"/>
        <a:ea typeface="+mn-ea"/>
        <a:cs typeface="+mn-cs"/>
      </a:defRPr>
    </a:lvl2pPr>
    <a:lvl3pPr marL="914400" algn="l" defTabSz="914400" rtl="0" eaLnBrk="1" latinLnBrk="0" hangingPunct="1">
      <a:defRPr sz="1200" kern="1200">
        <a:solidFill>
          <a:schemeClr val="tx1"/>
        </a:solidFill>
        <a:latin typeface="Century Gothic" panose="020B0502020202020204" pitchFamily="34" charset="0"/>
        <a:ea typeface="+mn-ea"/>
        <a:cs typeface="+mn-cs"/>
      </a:defRPr>
    </a:lvl3pPr>
    <a:lvl4pPr marL="1371600" algn="l" defTabSz="914400" rtl="0" eaLnBrk="1" latinLnBrk="0" hangingPunct="1">
      <a:defRPr sz="1200" kern="1200">
        <a:solidFill>
          <a:schemeClr val="tx1"/>
        </a:solidFill>
        <a:latin typeface="Century Gothic" panose="020B0502020202020204" pitchFamily="34" charset="0"/>
        <a:ea typeface="+mn-ea"/>
        <a:cs typeface="+mn-cs"/>
      </a:defRPr>
    </a:lvl4pPr>
    <a:lvl5pPr marL="1828800" algn="l" defTabSz="914400" rtl="0" eaLnBrk="1" latinLnBrk="0" hangingPunct="1">
      <a:defRPr sz="1200" kern="1200">
        <a:solidFill>
          <a:schemeClr val="tx1"/>
        </a:solidFill>
        <a:latin typeface="Century Gothic" panose="020B0502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7DF604D-C3B7-41B7-992A-9AD867AC1F65}" type="slidenum">
              <a:rPr lang="en-US" smtClean="0"/>
              <a:pPr/>
              <a:t>5</a:t>
            </a:fld>
            <a:endParaRPr lang="en-US"/>
          </a:p>
        </p:txBody>
      </p:sp>
    </p:spTree>
    <p:extLst>
      <p:ext uri="{BB962C8B-B14F-4D97-AF65-F5344CB8AC3E}">
        <p14:creationId xmlns:p14="http://schemas.microsoft.com/office/powerpoint/2010/main" val="8456083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Quorum call to action addition</a:t>
            </a:r>
          </a:p>
          <a:p>
            <a:endParaRPr lang="en-US"/>
          </a:p>
        </p:txBody>
      </p:sp>
      <p:sp>
        <p:nvSpPr>
          <p:cNvPr id="4" name="Slide Number Placeholder 3"/>
          <p:cNvSpPr>
            <a:spLocks noGrp="1"/>
          </p:cNvSpPr>
          <p:nvPr>
            <p:ph type="sldNum" sz="quarter" idx="5"/>
          </p:nvPr>
        </p:nvSpPr>
        <p:spPr/>
        <p:txBody>
          <a:bodyPr/>
          <a:lstStyle/>
          <a:p>
            <a:fld id="{F7DF604D-C3B7-41B7-992A-9AD867AC1F65}" type="slidenum">
              <a:rPr lang="en-US" smtClean="0"/>
              <a:pPr/>
              <a:t>23</a:t>
            </a:fld>
            <a:endParaRPr lang="en-US"/>
          </a:p>
        </p:txBody>
      </p:sp>
    </p:spTree>
    <p:extLst>
      <p:ext uri="{BB962C8B-B14F-4D97-AF65-F5344CB8AC3E}">
        <p14:creationId xmlns:p14="http://schemas.microsoft.com/office/powerpoint/2010/main" val="17528306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Northern Ohio HIMSS Chapter info:</a:t>
            </a:r>
          </a:p>
          <a:p>
            <a:pPr marL="285750" indent="-285750">
              <a:buFont typeface="Arial"/>
              <a:buChar char="•"/>
            </a:pPr>
            <a:r>
              <a:rPr lang="en-US"/>
              <a:t>Membership size: Approximately 1,500 registered members</a:t>
            </a:r>
          </a:p>
          <a:p>
            <a:pPr marL="285750" lvl="1" indent="-285750">
              <a:buFont typeface="Arial"/>
              <a:buChar char="•"/>
            </a:pPr>
            <a:r>
              <a:rPr lang="en-US"/>
              <a:t>Vast majority are "individual organizational affiliates"; our region has several large healthcare system as OAs that their employees join us through.</a:t>
            </a:r>
          </a:p>
          <a:p>
            <a:pPr marL="285750" indent="-285750">
              <a:buFont typeface="Arial"/>
              <a:buChar char="•"/>
            </a:pPr>
            <a:r>
              <a:rPr lang="en-US"/>
              <a:t>Committees:</a:t>
            </a:r>
          </a:p>
          <a:p>
            <a:pPr marL="285750" lvl="1" indent="-285750">
              <a:buFont typeface="Arial"/>
              <a:buChar char="•"/>
            </a:pPr>
            <a:r>
              <a:rPr lang="en-US"/>
              <a:t>Program (Events) Committee</a:t>
            </a:r>
          </a:p>
          <a:p>
            <a:pPr marL="285750" lvl="1" indent="-285750">
              <a:buFont typeface="Arial"/>
              <a:buChar char="•"/>
            </a:pPr>
            <a:r>
              <a:rPr lang="en-US"/>
              <a:t>Membership Committee</a:t>
            </a:r>
          </a:p>
          <a:p>
            <a:pPr marL="285750" lvl="1" indent="-285750">
              <a:buFont typeface="Arial"/>
              <a:buChar char="•"/>
            </a:pPr>
            <a:r>
              <a:rPr lang="en-US"/>
              <a:t>Sponsorsship Committee</a:t>
            </a:r>
          </a:p>
          <a:p>
            <a:pPr marL="285750" lvl="1" indent="-285750">
              <a:buFont typeface="Arial"/>
              <a:buChar char="•"/>
            </a:pPr>
            <a:r>
              <a:rPr lang="en-US"/>
              <a:t>Education </a:t>
            </a:r>
          </a:p>
          <a:p>
            <a:pPr marL="285750" lvl="1" indent="-285750">
              <a:buFont typeface="Arial"/>
              <a:buChar char="•"/>
            </a:pPr>
            <a:r>
              <a:rPr lang="en-US"/>
              <a:t>Communication</a:t>
            </a:r>
          </a:p>
          <a:p>
            <a:pPr marL="285750" lvl="1" indent="-285750">
              <a:buFont typeface="Arial"/>
              <a:buChar char="•"/>
            </a:pPr>
            <a:r>
              <a:rPr lang="en-US"/>
              <a:t>Advocacy</a:t>
            </a:r>
          </a:p>
          <a:p>
            <a:pPr marL="285750" lvl="1" indent="-285750">
              <a:buFont typeface="Arial"/>
              <a:buChar char="•"/>
            </a:pPr>
            <a:r>
              <a:rPr lang="en-US"/>
              <a:t>AI Initiative</a:t>
            </a:r>
          </a:p>
          <a:p>
            <a:pPr marL="285750" indent="-285750">
              <a:buFont typeface="Arial"/>
              <a:buChar char="•"/>
            </a:pPr>
            <a:r>
              <a:rPr lang="en-US"/>
              <a:t>Board Size: 18</a:t>
            </a:r>
          </a:p>
          <a:p>
            <a:pPr marL="285750" indent="-285750">
              <a:buFont typeface="Arial"/>
              <a:buChar char="•"/>
            </a:pPr>
            <a:r>
              <a:rPr lang="en-US"/>
              <a:t>Types of Events:</a:t>
            </a:r>
          </a:p>
          <a:p>
            <a:pPr marL="285750" lvl="1" indent="-285750">
              <a:buFont typeface="Arial"/>
              <a:buChar char="•"/>
            </a:pPr>
            <a:r>
              <a:rPr lang="en-US"/>
              <a:t>Two main in-person events per year, each being an all-day event (Spring and Fall, typically June and October)</a:t>
            </a:r>
          </a:p>
          <a:p>
            <a:pPr marL="285750" lvl="1" indent="-285750">
              <a:buFont typeface="Arial"/>
              <a:buChar char="•"/>
            </a:pPr>
            <a:r>
              <a:rPr lang="en-US"/>
              <a:t>Various webinars around various topics throughout the year.</a:t>
            </a:r>
          </a:p>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F7DF604D-C3B7-41B7-992A-9AD867AC1F65}" type="slidenum">
              <a:rPr lang="en-US" smtClean="0"/>
              <a:pPr/>
              <a:t>26</a:t>
            </a:fld>
            <a:endParaRPr lang="en-US"/>
          </a:p>
        </p:txBody>
      </p:sp>
    </p:spTree>
    <p:extLst>
      <p:ext uri="{BB962C8B-B14F-4D97-AF65-F5344CB8AC3E}">
        <p14:creationId xmlns:p14="http://schemas.microsoft.com/office/powerpoint/2010/main" val="8946801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7DF604D-C3B7-41B7-992A-9AD867AC1F65}" type="slidenum">
              <a:rPr lang="en-US" smtClean="0"/>
              <a:pPr/>
              <a:t>31</a:t>
            </a:fld>
            <a:endParaRPr lang="en-US"/>
          </a:p>
        </p:txBody>
      </p:sp>
    </p:spTree>
    <p:extLst>
      <p:ext uri="{BB962C8B-B14F-4D97-AF65-F5344CB8AC3E}">
        <p14:creationId xmlns:p14="http://schemas.microsoft.com/office/powerpoint/2010/main" val="5185548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0C43D3-0AF4-44F1-A76B-7B61DA13FA4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37F2213-A515-A2C0-EFA8-0C655AC09B3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9C54911-54BB-BB0F-ED01-8239F96D320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A2D88A1-737A-941F-569B-C802183AC5D0}"/>
              </a:ext>
            </a:extLst>
          </p:cNvPr>
          <p:cNvSpPr>
            <a:spLocks noGrp="1"/>
          </p:cNvSpPr>
          <p:nvPr>
            <p:ph type="sldNum" sz="quarter" idx="5"/>
          </p:nvPr>
        </p:nvSpPr>
        <p:spPr/>
        <p:txBody>
          <a:bodyPr/>
          <a:lstStyle/>
          <a:p>
            <a:fld id="{F7DF604D-C3B7-41B7-992A-9AD867AC1F65}" type="slidenum">
              <a:rPr lang="en-US" smtClean="0"/>
              <a:pPr/>
              <a:t>33</a:t>
            </a:fld>
            <a:endParaRPr lang="en-US"/>
          </a:p>
        </p:txBody>
      </p:sp>
    </p:spTree>
    <p:extLst>
      <p:ext uri="{BB962C8B-B14F-4D97-AF65-F5344CB8AC3E}">
        <p14:creationId xmlns:p14="http://schemas.microsoft.com/office/powerpoint/2010/main" val="35577296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7DF604D-C3B7-41B7-992A-9AD867AC1F65}" type="slidenum">
              <a:rPr lang="en-US" smtClean="0"/>
              <a:pPr/>
              <a:t>35</a:t>
            </a:fld>
            <a:endParaRPr lang="en-US"/>
          </a:p>
        </p:txBody>
      </p:sp>
    </p:spTree>
    <p:extLst>
      <p:ext uri="{BB962C8B-B14F-4D97-AF65-F5344CB8AC3E}">
        <p14:creationId xmlns:p14="http://schemas.microsoft.com/office/powerpoint/2010/main" val="6810263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7DF604D-C3B7-41B7-992A-9AD867AC1F65}" type="slidenum">
              <a:rPr lang="en-US" smtClean="0"/>
              <a:pPr/>
              <a:t>36</a:t>
            </a:fld>
            <a:endParaRPr lang="en-US"/>
          </a:p>
        </p:txBody>
      </p:sp>
    </p:spTree>
    <p:extLst>
      <p:ext uri="{BB962C8B-B14F-4D97-AF65-F5344CB8AC3E}">
        <p14:creationId xmlns:p14="http://schemas.microsoft.com/office/powerpoint/2010/main" val="9415111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Kristina Winters / James Burnett</a:t>
            </a:r>
            <a:endParaRPr lang="en-US"/>
          </a:p>
        </p:txBody>
      </p:sp>
      <p:sp>
        <p:nvSpPr>
          <p:cNvPr id="4" name="Slide Number Placeholder 3"/>
          <p:cNvSpPr>
            <a:spLocks noGrp="1"/>
          </p:cNvSpPr>
          <p:nvPr>
            <p:ph type="sldNum" sz="quarter" idx="5"/>
          </p:nvPr>
        </p:nvSpPr>
        <p:spPr/>
        <p:txBody>
          <a:bodyPr/>
          <a:lstStyle/>
          <a:p>
            <a:fld id="{F7DF604D-C3B7-41B7-992A-9AD867AC1F65}" type="slidenum">
              <a:rPr lang="en-US" smtClean="0"/>
              <a:pPr/>
              <a:t>39</a:t>
            </a:fld>
            <a:endParaRPr lang="en-US"/>
          </a:p>
        </p:txBody>
      </p:sp>
    </p:spTree>
    <p:extLst>
      <p:ext uri="{BB962C8B-B14F-4D97-AF65-F5344CB8AC3E}">
        <p14:creationId xmlns:p14="http://schemas.microsoft.com/office/powerpoint/2010/main" val="14780366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59:notes"/>
          <p:cNvSpPr txBox="1">
            <a:spLocks noGrp="1"/>
          </p:cNvSpPr>
          <p:nvPr>
            <p:ph type="body" idx="1"/>
          </p:nvPr>
        </p:nvSpPr>
        <p:spPr>
          <a:xfrm>
            <a:off x="246888" y="3134806"/>
            <a:ext cx="6373368" cy="5698298"/>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SzPts val="1400"/>
              <a:buNone/>
            </a:pPr>
            <a:endParaRPr/>
          </a:p>
        </p:txBody>
      </p:sp>
      <p:sp>
        <p:nvSpPr>
          <p:cNvPr id="188" name="Google Shape;188;p59:notes"/>
          <p:cNvSpPr>
            <a:spLocks noGrp="1" noRot="1" noChangeAspect="1"/>
          </p:cNvSpPr>
          <p:nvPr>
            <p:ph type="sldImg" idx="2"/>
          </p:nvPr>
        </p:nvSpPr>
        <p:spPr>
          <a:xfrm>
            <a:off x="1333500" y="658813"/>
            <a:ext cx="4191000" cy="235743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014265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Kristina Winters / James Burnett</a:t>
            </a:r>
            <a:endParaRPr lang="en-US"/>
          </a:p>
        </p:txBody>
      </p:sp>
      <p:sp>
        <p:nvSpPr>
          <p:cNvPr id="4" name="Slide Number Placeholder 3"/>
          <p:cNvSpPr>
            <a:spLocks noGrp="1"/>
          </p:cNvSpPr>
          <p:nvPr>
            <p:ph type="sldNum" sz="quarter" idx="5"/>
          </p:nvPr>
        </p:nvSpPr>
        <p:spPr/>
        <p:txBody>
          <a:bodyPr/>
          <a:lstStyle/>
          <a:p>
            <a:fld id="{F7DF604D-C3B7-41B7-992A-9AD867AC1F65}" type="slidenum">
              <a:rPr lang="en-US" smtClean="0"/>
              <a:pPr/>
              <a:t>41</a:t>
            </a:fld>
            <a:endParaRPr lang="en-US"/>
          </a:p>
        </p:txBody>
      </p:sp>
    </p:spTree>
    <p:extLst>
      <p:ext uri="{BB962C8B-B14F-4D97-AF65-F5344CB8AC3E}">
        <p14:creationId xmlns:p14="http://schemas.microsoft.com/office/powerpoint/2010/main" val="37644069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59:notes"/>
          <p:cNvSpPr txBox="1">
            <a:spLocks noGrp="1"/>
          </p:cNvSpPr>
          <p:nvPr>
            <p:ph type="body" idx="1"/>
          </p:nvPr>
        </p:nvSpPr>
        <p:spPr>
          <a:xfrm>
            <a:off x="246888" y="3134806"/>
            <a:ext cx="6373368" cy="5698298"/>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SzPts val="1400"/>
              <a:buNone/>
            </a:pPr>
            <a:endParaRPr/>
          </a:p>
        </p:txBody>
      </p:sp>
      <p:sp>
        <p:nvSpPr>
          <p:cNvPr id="188" name="Google Shape;188;p59:notes"/>
          <p:cNvSpPr>
            <a:spLocks noGrp="1" noRot="1" noChangeAspect="1"/>
          </p:cNvSpPr>
          <p:nvPr>
            <p:ph type="sldImg" idx="2"/>
          </p:nvPr>
        </p:nvSpPr>
        <p:spPr>
          <a:xfrm>
            <a:off x="1333500" y="658813"/>
            <a:ext cx="4191000" cy="235743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4921402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entury Gothic"/>
              </a:rPr>
              <a:t>Operating procedures</a:t>
            </a:r>
          </a:p>
          <a:p>
            <a:r>
              <a:rPr lang="en-US" err="1">
                <a:latin typeface="Century Gothic"/>
              </a:rPr>
              <a:t>Prinary</a:t>
            </a:r>
            <a:r>
              <a:rPr lang="en-US">
                <a:latin typeface="Century Gothic"/>
              </a:rPr>
              <a:t> function is not committee – give a portfolio – portfolio management with </a:t>
            </a:r>
            <a:r>
              <a:rPr lang="en-US" err="1">
                <a:latin typeface="Century Gothic"/>
              </a:rPr>
              <a:t>qustions</a:t>
            </a:r>
            <a:r>
              <a:rPr lang="en-US">
                <a:latin typeface="Century Gothic"/>
              </a:rPr>
              <a:t> how the portfolio would work – is </a:t>
            </a:r>
            <a:r>
              <a:rPr lang="en-US" err="1">
                <a:latin typeface="Century Gothic"/>
              </a:rPr>
              <a:t>cait</a:t>
            </a:r>
            <a:r>
              <a:rPr lang="en-US">
                <a:latin typeface="Century Gothic"/>
              </a:rPr>
              <a:t> with </a:t>
            </a:r>
            <a:r>
              <a:rPr lang="en-US" err="1">
                <a:latin typeface="Century Gothic"/>
              </a:rPr>
              <a:t>jonathan</a:t>
            </a:r>
            <a:r>
              <a:rPr lang="en-US">
                <a:latin typeface="Century Gothic"/>
              </a:rPr>
              <a:t> and how to get to the Tom Doodle.</a:t>
            </a:r>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DF604D-C3B7-41B7-992A-9AD867AC1F65}" type="slidenum">
              <a:rPr kumimoji="0" lang="en-US"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5093952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p2:notes"/>
          <p:cNvSpPr>
            <a:spLocks noGrp="1" noRot="1" noChangeAspect="1"/>
          </p:cNvSpPr>
          <p:nvPr>
            <p:ph type="sldImg" idx="2"/>
          </p:nvPr>
        </p:nvSpPr>
        <p:spPr>
          <a:xfrm>
            <a:off x="1333500" y="658813"/>
            <a:ext cx="4191000" cy="235743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94" name="Google Shape;194;p2:notes"/>
          <p:cNvSpPr txBox="1">
            <a:spLocks noGrp="1"/>
          </p:cNvSpPr>
          <p:nvPr>
            <p:ph type="body" idx="1"/>
          </p:nvPr>
        </p:nvSpPr>
        <p:spPr>
          <a:xfrm>
            <a:off x="246888" y="3134806"/>
            <a:ext cx="6373368" cy="5698298"/>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SzPts val="1400"/>
              <a:buNone/>
            </a:pPr>
            <a:endParaRPr/>
          </a:p>
        </p:txBody>
      </p:sp>
    </p:spTree>
    <p:extLst>
      <p:ext uri="{BB962C8B-B14F-4D97-AF65-F5344CB8AC3E}">
        <p14:creationId xmlns:p14="http://schemas.microsoft.com/office/powerpoint/2010/main" val="25875917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33500" y="658813"/>
            <a:ext cx="4191000" cy="2357437"/>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5732691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59:notes"/>
          <p:cNvSpPr txBox="1">
            <a:spLocks noGrp="1"/>
          </p:cNvSpPr>
          <p:nvPr>
            <p:ph type="body" idx="1"/>
          </p:nvPr>
        </p:nvSpPr>
        <p:spPr>
          <a:xfrm>
            <a:off x="246888" y="3134806"/>
            <a:ext cx="6373368" cy="5698298"/>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SzPts val="1400"/>
              <a:buNone/>
            </a:pPr>
            <a:endParaRPr/>
          </a:p>
        </p:txBody>
      </p:sp>
      <p:sp>
        <p:nvSpPr>
          <p:cNvPr id="188" name="Google Shape;188;p59:notes"/>
          <p:cNvSpPr>
            <a:spLocks noGrp="1" noRot="1" noChangeAspect="1"/>
          </p:cNvSpPr>
          <p:nvPr>
            <p:ph type="sldImg" idx="2"/>
          </p:nvPr>
        </p:nvSpPr>
        <p:spPr>
          <a:xfrm>
            <a:off x="1333500" y="658813"/>
            <a:ext cx="4191000" cy="235743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5525307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D74735-82E1-4536-8825-71CFA3F7F8E1}" type="slidenum">
              <a:rPr lang="en-US" smtClean="0"/>
              <a:t>50</a:t>
            </a:fld>
            <a:endParaRPr lang="en-US"/>
          </a:p>
        </p:txBody>
      </p:sp>
    </p:spTree>
    <p:extLst>
      <p:ext uri="{BB962C8B-B14F-4D97-AF65-F5344CB8AC3E}">
        <p14:creationId xmlns:p14="http://schemas.microsoft.com/office/powerpoint/2010/main" val="17327660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to the HIMSS25 Strategy summit.  </a:t>
            </a:r>
          </a:p>
          <a:p>
            <a:endParaRPr lang="en-US" dirty="0"/>
          </a:p>
          <a:p>
            <a:r>
              <a:rPr lang="en-US" dirty="0"/>
              <a:t>This is not an existential question…it’s real.  Why are we all here?  Why do we do what we do?</a:t>
            </a:r>
          </a:p>
          <a:p>
            <a:endParaRPr lang="en-US" dirty="0"/>
          </a:p>
          <a:p>
            <a:r>
              <a:rPr lang="en-US" dirty="0"/>
              <a:t>We’re all in the business of helping people and more importantly helping the people that help people.</a:t>
            </a:r>
          </a:p>
          <a:p>
            <a:endParaRPr lang="en-US" dirty="0"/>
          </a:p>
          <a:p>
            <a:r>
              <a:rPr lang="en-US" dirty="0"/>
              <a:t>The products and services you create help change lives…. Help save lives and that’s why we within the marketing team at HIMSS are focusing on getting the biggest and best audience to HIMSS25 that you’ve ever see because this is where we help to create tomorrow’s health</a:t>
            </a:r>
          </a:p>
          <a:p>
            <a:endParaRPr lang="en-US" dirty="0"/>
          </a:p>
        </p:txBody>
      </p:sp>
      <p:sp>
        <p:nvSpPr>
          <p:cNvPr id="4" name="Slide Number Placeholder 3"/>
          <p:cNvSpPr>
            <a:spLocks noGrp="1"/>
          </p:cNvSpPr>
          <p:nvPr>
            <p:ph type="sldNum" sz="quarter" idx="5"/>
          </p:nvPr>
        </p:nvSpPr>
        <p:spPr/>
        <p:txBody>
          <a:bodyPr/>
          <a:lstStyle/>
          <a:p>
            <a:fld id="{DBD74735-82E1-4536-8825-71CFA3F7F8E1}" type="slidenum">
              <a:rPr lang="en-US" smtClean="0"/>
              <a:t>51</a:t>
            </a:fld>
            <a:endParaRPr lang="en-US"/>
          </a:p>
        </p:txBody>
      </p:sp>
    </p:spTree>
    <p:extLst>
      <p:ext uri="{BB962C8B-B14F-4D97-AF65-F5344CB8AC3E}">
        <p14:creationId xmlns:p14="http://schemas.microsoft.com/office/powerpoint/2010/main" val="1586725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For HIMSS25 we’ll use different elements of the marketing mix to influence and meet the needs of our target customers in the most effective and efficient way possible</a:t>
            </a:r>
          </a:p>
          <a:p>
            <a:endParaRPr lang="en-US" dirty="0"/>
          </a:p>
          <a:p>
            <a:r>
              <a:rPr lang="en-US" dirty="0"/>
              <a:t>Optimizing our multichannel approach to reach the right person with the right message at the right time</a:t>
            </a:r>
          </a:p>
          <a:p>
            <a:endParaRPr lang="en-US" dirty="0"/>
          </a:p>
        </p:txBody>
      </p:sp>
      <p:sp>
        <p:nvSpPr>
          <p:cNvPr id="4" name="Slide Number Placeholder 3"/>
          <p:cNvSpPr>
            <a:spLocks noGrp="1"/>
          </p:cNvSpPr>
          <p:nvPr>
            <p:ph type="sldNum" sz="quarter" idx="5"/>
          </p:nvPr>
        </p:nvSpPr>
        <p:spPr/>
        <p:txBody>
          <a:bodyPr/>
          <a:lstStyle/>
          <a:p>
            <a:fld id="{DBD74735-82E1-4536-8825-71CFA3F7F8E1}" type="slidenum">
              <a:rPr lang="en-US" smtClean="0"/>
              <a:t>52</a:t>
            </a:fld>
            <a:endParaRPr lang="en-US"/>
          </a:p>
        </p:txBody>
      </p:sp>
    </p:spTree>
    <p:extLst>
      <p:ext uri="{BB962C8B-B14F-4D97-AF65-F5344CB8AC3E}">
        <p14:creationId xmlns:p14="http://schemas.microsoft.com/office/powerpoint/2010/main" val="22286564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here is how our personas will come to life in our enhanced look and feel for 2025</a:t>
            </a:r>
          </a:p>
          <a:p>
            <a:endParaRPr lang="en-US" dirty="0"/>
          </a:p>
          <a:p>
            <a:endParaRPr lang="en-US" dirty="0"/>
          </a:p>
          <a:p>
            <a:r>
              <a:rPr lang="en-US" dirty="0"/>
              <a:t>Persona Focused</a:t>
            </a:r>
          </a:p>
          <a:p>
            <a:r>
              <a:rPr lang="en-US" dirty="0"/>
              <a:t>Vibrant Colors</a:t>
            </a:r>
          </a:p>
          <a:p>
            <a:r>
              <a:rPr lang="en-US" dirty="0"/>
              <a:t>Fun and adaptable design elements to provide movement </a:t>
            </a:r>
          </a:p>
          <a:p>
            <a:endParaRPr lang="en-US" dirty="0"/>
          </a:p>
          <a:p>
            <a:r>
              <a:rPr lang="en-US" dirty="0"/>
              <a:t>This modernizes our marketing and pulls in professional attendees</a:t>
            </a:r>
          </a:p>
          <a:p>
            <a:endParaRPr lang="en-US" dirty="0"/>
          </a:p>
          <a:p>
            <a:r>
              <a:rPr lang="en-US" dirty="0"/>
              <a:t>Who care</a:t>
            </a:r>
          </a:p>
          <a:p>
            <a:endParaRPr lang="en-US" dirty="0"/>
          </a:p>
          <a:p>
            <a:r>
              <a:rPr lang="en-US" dirty="0"/>
              <a:t>We’ll focus on the people you want to meet</a:t>
            </a:r>
          </a:p>
        </p:txBody>
      </p:sp>
      <p:sp>
        <p:nvSpPr>
          <p:cNvPr id="4" name="Slide Number Placeholder 3"/>
          <p:cNvSpPr>
            <a:spLocks noGrp="1"/>
          </p:cNvSpPr>
          <p:nvPr>
            <p:ph type="sldNum" sz="quarter" idx="5"/>
          </p:nvPr>
        </p:nvSpPr>
        <p:spPr/>
        <p:txBody>
          <a:bodyPr/>
          <a:lstStyle/>
          <a:p>
            <a:fld id="{DBD74735-82E1-4536-8825-71CFA3F7F8E1}" type="slidenum">
              <a:rPr lang="en-US" smtClean="0"/>
              <a:t>53</a:t>
            </a:fld>
            <a:endParaRPr lang="en-US"/>
          </a:p>
        </p:txBody>
      </p:sp>
    </p:spTree>
    <p:extLst>
      <p:ext uri="{BB962C8B-B14F-4D97-AF65-F5344CB8AC3E}">
        <p14:creationId xmlns:p14="http://schemas.microsoft.com/office/powerpoint/2010/main" val="224928271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make their way to the </a:t>
            </a:r>
            <a:r>
              <a:rPr lang="en-US" dirty="0" err="1"/>
              <a:t>venitian</a:t>
            </a:r>
            <a:r>
              <a:rPr lang="en-US" dirty="0"/>
              <a:t>, inside the lobby as they’re making their way to your booth.</a:t>
            </a:r>
          </a:p>
        </p:txBody>
      </p:sp>
      <p:sp>
        <p:nvSpPr>
          <p:cNvPr id="4" name="Slide Number Placeholder 3"/>
          <p:cNvSpPr>
            <a:spLocks noGrp="1"/>
          </p:cNvSpPr>
          <p:nvPr>
            <p:ph type="sldNum" sz="quarter" idx="5"/>
          </p:nvPr>
        </p:nvSpPr>
        <p:spPr/>
        <p:txBody>
          <a:bodyPr/>
          <a:lstStyle/>
          <a:p>
            <a:fld id="{DBD74735-82E1-4536-8825-71CFA3F7F8E1}" type="slidenum">
              <a:rPr lang="en-US" smtClean="0"/>
              <a:t>54</a:t>
            </a:fld>
            <a:endParaRPr lang="en-US"/>
          </a:p>
        </p:txBody>
      </p:sp>
    </p:spTree>
    <p:extLst>
      <p:ext uri="{BB962C8B-B14F-4D97-AF65-F5344CB8AC3E}">
        <p14:creationId xmlns:p14="http://schemas.microsoft.com/office/powerpoint/2010/main" val="187411543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in addition to a new look and feel to surprise and delight our attendees and exhibitors, we have new enhanced experiences.</a:t>
            </a:r>
          </a:p>
          <a:p>
            <a:endParaRPr lang="en-US" dirty="0"/>
          </a:p>
          <a:p>
            <a:r>
              <a:rPr lang="en-US" dirty="0"/>
              <a:t>New Website – Have you checked it out?</a:t>
            </a:r>
          </a:p>
          <a:p>
            <a:r>
              <a:rPr lang="en-US" dirty="0"/>
              <a:t>New email templates – Get ready for some awesome announcements</a:t>
            </a:r>
          </a:p>
          <a:p>
            <a:r>
              <a:rPr lang="en-US" dirty="0"/>
              <a:t>New enhanced digital signage onsite to drive attendees onto the </a:t>
            </a:r>
            <a:r>
              <a:rPr lang="en-US" dirty="0" err="1"/>
              <a:t>showfloor</a:t>
            </a:r>
            <a:r>
              <a:rPr lang="en-US" dirty="0"/>
              <a:t> and to your booth</a:t>
            </a:r>
          </a:p>
          <a:p>
            <a:r>
              <a:rPr lang="en-US" dirty="0"/>
              <a:t>We’re working with a new video production company</a:t>
            </a:r>
          </a:p>
          <a:p>
            <a:endParaRPr lang="en-US" dirty="0"/>
          </a:p>
          <a:p>
            <a:r>
              <a:rPr lang="en-US" dirty="0"/>
              <a:t>And copywriters</a:t>
            </a:r>
          </a:p>
          <a:p>
            <a:endParaRPr lang="en-US" dirty="0"/>
          </a:p>
        </p:txBody>
      </p:sp>
      <p:sp>
        <p:nvSpPr>
          <p:cNvPr id="4" name="Slide Number Placeholder 3"/>
          <p:cNvSpPr>
            <a:spLocks noGrp="1"/>
          </p:cNvSpPr>
          <p:nvPr>
            <p:ph type="sldNum" sz="quarter" idx="5"/>
          </p:nvPr>
        </p:nvSpPr>
        <p:spPr/>
        <p:txBody>
          <a:bodyPr/>
          <a:lstStyle/>
          <a:p>
            <a:fld id="{A6786A8B-F3E6-427E-9BC5-DE8115D19A4F}" type="slidenum">
              <a:rPr lang="en-GB" smtClean="0"/>
              <a:t>55</a:t>
            </a:fld>
            <a:endParaRPr lang="en-GB"/>
          </a:p>
        </p:txBody>
      </p:sp>
    </p:spTree>
    <p:extLst>
      <p:ext uri="{BB962C8B-B14F-4D97-AF65-F5344CB8AC3E}">
        <p14:creationId xmlns:p14="http://schemas.microsoft.com/office/powerpoint/2010/main" val="247840874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go on a journey together of what attendees will see before they arrive at your booth</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DF604D-C3B7-41B7-992A-9AD867AC1F65}" type="slidenum">
              <a:rPr kumimoji="0" lang="en-US"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5968978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7DF604D-C3B7-41B7-992A-9AD867AC1F65}" type="slidenum">
              <a:rPr lang="en-US" smtClean="0"/>
              <a:pPr/>
              <a:t>9</a:t>
            </a:fld>
            <a:endParaRPr lang="en-US"/>
          </a:p>
        </p:txBody>
      </p:sp>
    </p:spTree>
    <p:extLst>
      <p:ext uri="{BB962C8B-B14F-4D97-AF65-F5344CB8AC3E}">
        <p14:creationId xmlns:p14="http://schemas.microsoft.com/office/powerpoint/2010/main" val="84589279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in addition to a new look and feel to surprise and delight our attendees and exhibitors, we have new enhanced experiences.</a:t>
            </a:r>
          </a:p>
          <a:p>
            <a:endParaRPr lang="en-US" dirty="0"/>
          </a:p>
          <a:p>
            <a:r>
              <a:rPr lang="en-US" dirty="0"/>
              <a:t>New Website – Have you checked it out?</a:t>
            </a:r>
          </a:p>
          <a:p>
            <a:r>
              <a:rPr lang="en-US" dirty="0"/>
              <a:t>New email templates – Get ready for some awesome announcements</a:t>
            </a:r>
          </a:p>
          <a:p>
            <a:r>
              <a:rPr lang="en-US" dirty="0"/>
              <a:t>New enhanced digital signage onsite to drive attendees onto the </a:t>
            </a:r>
            <a:r>
              <a:rPr lang="en-US" dirty="0" err="1"/>
              <a:t>showfloor</a:t>
            </a:r>
            <a:r>
              <a:rPr lang="en-US" dirty="0"/>
              <a:t> and to your booth</a:t>
            </a:r>
          </a:p>
          <a:p>
            <a:r>
              <a:rPr lang="en-US" dirty="0"/>
              <a:t>We’re working with a new video production company</a:t>
            </a:r>
          </a:p>
          <a:p>
            <a:endParaRPr lang="en-US" dirty="0"/>
          </a:p>
          <a:p>
            <a:r>
              <a:rPr lang="en-US" dirty="0"/>
              <a:t>And copywriters</a:t>
            </a:r>
          </a:p>
          <a:p>
            <a:endParaRPr lang="en-US" dirty="0"/>
          </a:p>
        </p:txBody>
      </p:sp>
      <p:sp>
        <p:nvSpPr>
          <p:cNvPr id="4" name="Slide Number Placeholder 3"/>
          <p:cNvSpPr>
            <a:spLocks noGrp="1"/>
          </p:cNvSpPr>
          <p:nvPr>
            <p:ph type="sldNum" sz="quarter" idx="5"/>
          </p:nvPr>
        </p:nvSpPr>
        <p:spPr/>
        <p:txBody>
          <a:bodyPr/>
          <a:lstStyle/>
          <a:p>
            <a:fld id="{A6786A8B-F3E6-427E-9BC5-DE8115D19A4F}" type="slidenum">
              <a:rPr lang="en-GB" smtClean="0"/>
              <a:t>57</a:t>
            </a:fld>
            <a:endParaRPr lang="en-GB"/>
          </a:p>
        </p:txBody>
      </p:sp>
    </p:spTree>
    <p:extLst>
      <p:ext uri="{BB962C8B-B14F-4D97-AF65-F5344CB8AC3E}">
        <p14:creationId xmlns:p14="http://schemas.microsoft.com/office/powerpoint/2010/main" val="13860736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in addition to a new look and feel to surprise and delight our attendees and exhibitors, we have new enhanced experiences.</a:t>
            </a:r>
          </a:p>
          <a:p>
            <a:endParaRPr lang="en-US" dirty="0"/>
          </a:p>
          <a:p>
            <a:r>
              <a:rPr lang="en-US" dirty="0"/>
              <a:t>New Website – Have you checked it out?</a:t>
            </a:r>
          </a:p>
          <a:p>
            <a:r>
              <a:rPr lang="en-US" dirty="0"/>
              <a:t>New email templates – Get ready for some awesome announcements</a:t>
            </a:r>
          </a:p>
          <a:p>
            <a:r>
              <a:rPr lang="en-US" dirty="0"/>
              <a:t>New enhanced digital signage onsite to drive attendees onto the </a:t>
            </a:r>
            <a:r>
              <a:rPr lang="en-US" dirty="0" err="1"/>
              <a:t>showfloor</a:t>
            </a:r>
            <a:r>
              <a:rPr lang="en-US" dirty="0"/>
              <a:t> and to your booth</a:t>
            </a:r>
          </a:p>
          <a:p>
            <a:r>
              <a:rPr lang="en-US" dirty="0"/>
              <a:t>We’re working with a new video production company</a:t>
            </a:r>
          </a:p>
          <a:p>
            <a:endParaRPr lang="en-US" dirty="0"/>
          </a:p>
          <a:p>
            <a:r>
              <a:rPr lang="en-US" dirty="0"/>
              <a:t>And copywriters</a:t>
            </a:r>
          </a:p>
          <a:p>
            <a:endParaRPr lang="en-US" dirty="0"/>
          </a:p>
        </p:txBody>
      </p:sp>
      <p:sp>
        <p:nvSpPr>
          <p:cNvPr id="4" name="Slide Number Placeholder 3"/>
          <p:cNvSpPr>
            <a:spLocks noGrp="1"/>
          </p:cNvSpPr>
          <p:nvPr>
            <p:ph type="sldNum" sz="quarter" idx="5"/>
          </p:nvPr>
        </p:nvSpPr>
        <p:spPr/>
        <p:txBody>
          <a:bodyPr/>
          <a:lstStyle/>
          <a:p>
            <a:fld id="{A6786A8B-F3E6-427E-9BC5-DE8115D19A4F}" type="slidenum">
              <a:rPr lang="en-GB" smtClean="0"/>
              <a:t>58</a:t>
            </a:fld>
            <a:endParaRPr lang="en-GB"/>
          </a:p>
        </p:txBody>
      </p:sp>
    </p:spTree>
    <p:extLst>
      <p:ext uri="{BB962C8B-B14F-4D97-AF65-F5344CB8AC3E}">
        <p14:creationId xmlns:p14="http://schemas.microsoft.com/office/powerpoint/2010/main" val="321317233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in addition to a new look and feel to surprise and delight our attendees and exhibitors, we have new enhanced experiences.</a:t>
            </a:r>
          </a:p>
          <a:p>
            <a:endParaRPr lang="en-US" dirty="0"/>
          </a:p>
          <a:p>
            <a:r>
              <a:rPr lang="en-US" dirty="0"/>
              <a:t>New Website – Have you checked it out?</a:t>
            </a:r>
          </a:p>
          <a:p>
            <a:r>
              <a:rPr lang="en-US" dirty="0"/>
              <a:t>New email templates – Get ready for some awesome announcements</a:t>
            </a:r>
          </a:p>
          <a:p>
            <a:r>
              <a:rPr lang="en-US" dirty="0"/>
              <a:t>New enhanced digital signage onsite to drive attendees onto the </a:t>
            </a:r>
            <a:r>
              <a:rPr lang="en-US" dirty="0" err="1"/>
              <a:t>showfloor</a:t>
            </a:r>
            <a:r>
              <a:rPr lang="en-US" dirty="0"/>
              <a:t> and to your booth</a:t>
            </a:r>
          </a:p>
          <a:p>
            <a:r>
              <a:rPr lang="en-US" dirty="0"/>
              <a:t>We’re working with a new video production company</a:t>
            </a:r>
          </a:p>
          <a:p>
            <a:endParaRPr lang="en-US" dirty="0"/>
          </a:p>
          <a:p>
            <a:r>
              <a:rPr lang="en-US" dirty="0"/>
              <a:t>And copywriters</a:t>
            </a:r>
          </a:p>
          <a:p>
            <a:endParaRPr lang="en-US" dirty="0"/>
          </a:p>
        </p:txBody>
      </p:sp>
      <p:sp>
        <p:nvSpPr>
          <p:cNvPr id="4" name="Slide Number Placeholder 3"/>
          <p:cNvSpPr>
            <a:spLocks noGrp="1"/>
          </p:cNvSpPr>
          <p:nvPr>
            <p:ph type="sldNum" sz="quarter" idx="5"/>
          </p:nvPr>
        </p:nvSpPr>
        <p:spPr/>
        <p:txBody>
          <a:bodyPr/>
          <a:lstStyle/>
          <a:p>
            <a:fld id="{A6786A8B-F3E6-427E-9BC5-DE8115D19A4F}" type="slidenum">
              <a:rPr lang="en-GB" smtClean="0"/>
              <a:t>59</a:t>
            </a:fld>
            <a:endParaRPr lang="en-GB"/>
          </a:p>
        </p:txBody>
      </p:sp>
    </p:spTree>
    <p:extLst>
      <p:ext uri="{BB962C8B-B14F-4D97-AF65-F5344CB8AC3E}">
        <p14:creationId xmlns:p14="http://schemas.microsoft.com/office/powerpoint/2010/main" val="309911290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D74735-82E1-4536-8825-71CFA3F7F8E1}" type="slidenum">
              <a:rPr lang="en-US" smtClean="0"/>
              <a:t>60</a:t>
            </a:fld>
            <a:endParaRPr lang="en-US"/>
          </a:p>
        </p:txBody>
      </p:sp>
    </p:spTree>
    <p:extLst>
      <p:ext uri="{BB962C8B-B14F-4D97-AF65-F5344CB8AC3E}">
        <p14:creationId xmlns:p14="http://schemas.microsoft.com/office/powerpoint/2010/main" val="17588007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6BED9E-78BD-4C4E-B037-F792E5B37933}" type="slidenum">
              <a:rPr kumimoji="0" lang="en-US"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8820013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7DF604D-C3B7-41B7-992A-9AD867AC1F65}" type="slidenum">
              <a:rPr lang="en-US" smtClean="0"/>
              <a:pPr/>
              <a:t>14</a:t>
            </a:fld>
            <a:endParaRPr lang="en-US"/>
          </a:p>
        </p:txBody>
      </p:sp>
    </p:spTree>
    <p:extLst>
      <p:ext uri="{BB962C8B-B14F-4D97-AF65-F5344CB8AC3E}">
        <p14:creationId xmlns:p14="http://schemas.microsoft.com/office/powerpoint/2010/main" val="23847238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DF604D-C3B7-41B7-992A-9AD867AC1F65}" type="slidenum">
              <a:rPr kumimoji="0" lang="en-US"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5718636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000000"/>
                </a:solidFill>
                <a:effectLst/>
                <a:highlight>
                  <a:srgbClr val="FFFFFF"/>
                </a:highlight>
                <a:latin typeface="Calibri" panose="020F0502020204030204" pitchFamily="34" charset="0"/>
              </a:rPr>
              <a:t>HIMSS seeks health information and technology changemakers to help lead and execute HIMSS’s strategic initiatives</a:t>
            </a:r>
          </a:p>
          <a:p>
            <a:endParaRPr lang="en-US" b="0" i="0">
              <a:solidFill>
                <a:srgbClr val="000000"/>
              </a:solidFill>
              <a:effectLst/>
              <a:highlight>
                <a:srgbClr val="FFFFFF"/>
              </a:highlight>
              <a:latin typeface="Calibri" panose="020F0502020204030204" pitchFamily="34" charset="0"/>
            </a:endParaRPr>
          </a:p>
          <a:p>
            <a:r>
              <a:rPr lang="en-US" b="0" i="0">
                <a:solidFill>
                  <a:srgbClr val="000000"/>
                </a:solidFill>
                <a:effectLst/>
                <a:highlight>
                  <a:srgbClr val="FFFFFF"/>
                </a:highlight>
                <a:latin typeface="Calibri" panose="020F0502020204030204" pitchFamily="34" charset="0"/>
              </a:rPr>
              <a:t>2 year term</a:t>
            </a:r>
            <a:endParaRPr lang="en-US"/>
          </a:p>
        </p:txBody>
      </p:sp>
      <p:sp>
        <p:nvSpPr>
          <p:cNvPr id="4" name="Slide Number Placeholder 3"/>
          <p:cNvSpPr>
            <a:spLocks noGrp="1"/>
          </p:cNvSpPr>
          <p:nvPr>
            <p:ph type="sldNum" sz="quarter" idx="5"/>
          </p:nvPr>
        </p:nvSpPr>
        <p:spPr/>
        <p:txBody>
          <a:bodyPr/>
          <a:lstStyle/>
          <a:p>
            <a:fld id="{F7DF604D-C3B7-41B7-992A-9AD867AC1F65}" type="slidenum">
              <a:rPr lang="en-US" smtClean="0"/>
              <a:pPr/>
              <a:t>19</a:t>
            </a:fld>
            <a:endParaRPr lang="en-US"/>
          </a:p>
        </p:txBody>
      </p:sp>
    </p:spTree>
    <p:extLst>
      <p:ext uri="{BB962C8B-B14F-4D97-AF65-F5344CB8AC3E}">
        <p14:creationId xmlns:p14="http://schemas.microsoft.com/office/powerpoint/2010/main" val="41119733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7DF604D-C3B7-41B7-992A-9AD867AC1F65}" type="slidenum">
              <a:rPr lang="en-US" smtClean="0"/>
              <a:pPr/>
              <a:t>20</a:t>
            </a:fld>
            <a:endParaRPr lang="en-US"/>
          </a:p>
        </p:txBody>
      </p:sp>
    </p:spTree>
    <p:extLst>
      <p:ext uri="{BB962C8B-B14F-4D97-AF65-F5344CB8AC3E}">
        <p14:creationId xmlns:p14="http://schemas.microsoft.com/office/powerpoint/2010/main" val="38900364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7DF604D-C3B7-41B7-992A-9AD867AC1F65}" type="slidenum">
              <a:rPr lang="en-US" smtClean="0"/>
              <a:pPr/>
              <a:t>22</a:t>
            </a:fld>
            <a:endParaRPr lang="en-US"/>
          </a:p>
        </p:txBody>
      </p:sp>
    </p:spTree>
    <p:extLst>
      <p:ext uri="{BB962C8B-B14F-4D97-AF65-F5344CB8AC3E}">
        <p14:creationId xmlns:p14="http://schemas.microsoft.com/office/powerpoint/2010/main" val="429112817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3.png"/><Relationship Id="rId7" Type="http://schemas.openxmlformats.org/officeDocument/2006/relationships/image" Target="../media/image16.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Master" Target="../slideMasters/slideMaster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8.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1E22AA"/>
        </a:solidFill>
        <a:effectLst/>
      </p:bgPr>
    </p:bg>
    <p:spTree>
      <p:nvGrpSpPr>
        <p:cNvPr id="1" name=""/>
        <p:cNvGrpSpPr/>
        <p:nvPr/>
      </p:nvGrpSpPr>
      <p:grpSpPr>
        <a:xfrm>
          <a:off x="0" y="0"/>
          <a:ext cx="0" cy="0"/>
          <a:chOff x="0" y="0"/>
          <a:chExt cx="0" cy="0"/>
        </a:xfrm>
      </p:grpSpPr>
      <p:pic>
        <p:nvPicPr>
          <p:cNvPr id="15" name="Picture Placeholder 6">
            <a:extLst>
              <a:ext uri="{FF2B5EF4-FFF2-40B4-BE49-F238E27FC236}">
                <a16:creationId xmlns:a16="http://schemas.microsoft.com/office/drawing/2014/main" id="{AAD6EEF9-E311-244B-B02A-B96F631DAC4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927" t="32270" r="25074" b="731"/>
          <a:stretch/>
        </p:blipFill>
        <p:spPr>
          <a:xfrm rot="6494833">
            <a:off x="5655107" y="4394355"/>
            <a:ext cx="3369983" cy="3374798"/>
          </a:xfrm>
          <a:prstGeom prst="ellipse">
            <a:avLst/>
          </a:prstGeom>
          <a:noFill/>
          <a:ln>
            <a:noFill/>
          </a:ln>
        </p:spPr>
      </p:pic>
      <p:pic>
        <p:nvPicPr>
          <p:cNvPr id="16" name="Picture Placeholder 6">
            <a:extLst>
              <a:ext uri="{FF2B5EF4-FFF2-40B4-BE49-F238E27FC236}">
                <a16:creationId xmlns:a16="http://schemas.microsoft.com/office/drawing/2014/main" id="{85AF8291-D8AA-4E49-9676-7FAE8A9972BC}"/>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1905" t="8701" r="13093" b="66296"/>
          <a:stretch/>
        </p:blipFill>
        <p:spPr>
          <a:xfrm>
            <a:off x="4101399" y="354496"/>
            <a:ext cx="1714398" cy="1716847"/>
          </a:xfrm>
          <a:prstGeom prst="ellipse">
            <a:avLst/>
          </a:prstGeom>
          <a:noFill/>
          <a:ln>
            <a:noFill/>
          </a:ln>
        </p:spPr>
      </p:pic>
      <p:pic>
        <p:nvPicPr>
          <p:cNvPr id="17" name="Picture Placeholder 6">
            <a:extLst>
              <a:ext uri="{FF2B5EF4-FFF2-40B4-BE49-F238E27FC236}">
                <a16:creationId xmlns:a16="http://schemas.microsoft.com/office/drawing/2014/main" id="{9F89A836-C596-8C45-ACEE-24B7F5A51708}"/>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33852" t="13974" r="16054" b="35931"/>
          <a:stretch/>
        </p:blipFill>
        <p:spPr>
          <a:xfrm rot="5400000">
            <a:off x="7088050" y="-1544331"/>
            <a:ext cx="2612092" cy="2615824"/>
          </a:xfrm>
          <a:prstGeom prst="ellipse">
            <a:avLst/>
          </a:prstGeom>
          <a:noFill/>
          <a:ln>
            <a:noFill/>
          </a:ln>
        </p:spPr>
      </p:pic>
      <p:pic>
        <p:nvPicPr>
          <p:cNvPr id="19" name="Picture Placeholder 6">
            <a:extLst>
              <a:ext uri="{FF2B5EF4-FFF2-40B4-BE49-F238E27FC236}">
                <a16:creationId xmlns:a16="http://schemas.microsoft.com/office/drawing/2014/main" id="{AD8883EE-92E5-7F4D-8E79-60436087CB6A}"/>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20875" r="20875"/>
          <a:stretch/>
        </p:blipFill>
        <p:spPr>
          <a:xfrm rot="2700000">
            <a:off x="-1290358" y="-1242955"/>
            <a:ext cx="3878838" cy="3884379"/>
          </a:xfrm>
          <a:prstGeom prst="ellipse">
            <a:avLst/>
          </a:prstGeom>
          <a:noFill/>
          <a:ln>
            <a:noFill/>
          </a:ln>
        </p:spPr>
      </p:pic>
      <p:pic>
        <p:nvPicPr>
          <p:cNvPr id="20" name="Picture Placeholder 6">
            <a:extLst>
              <a:ext uri="{FF2B5EF4-FFF2-40B4-BE49-F238E27FC236}">
                <a16:creationId xmlns:a16="http://schemas.microsoft.com/office/drawing/2014/main" id="{F1E3399B-E354-5A4A-B609-586F0639F98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28178" t="28178"/>
          <a:stretch/>
        </p:blipFill>
        <p:spPr>
          <a:xfrm rot="20179082">
            <a:off x="10124394" y="835410"/>
            <a:ext cx="3878838" cy="3884380"/>
          </a:xfrm>
          <a:prstGeom prst="ellipse">
            <a:avLst/>
          </a:prstGeom>
          <a:noFill/>
          <a:ln>
            <a:noFill/>
          </a:ln>
        </p:spPr>
      </p:pic>
      <p:pic>
        <p:nvPicPr>
          <p:cNvPr id="10" name="Picture 9" descr="Text, logo&#10;&#10;Description automatically generated">
            <a:extLst>
              <a:ext uri="{FF2B5EF4-FFF2-40B4-BE49-F238E27FC236}">
                <a16:creationId xmlns:a16="http://schemas.microsoft.com/office/drawing/2014/main" id="{44EE36C3-DE34-FA45-AB46-162CFBC8CC1F}"/>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253057" y="6185304"/>
            <a:ext cx="1391593" cy="649677"/>
          </a:xfrm>
          <a:prstGeom prst="rect">
            <a:avLst/>
          </a:prstGeom>
          <a:solidFill>
            <a:schemeClr val="accent1"/>
          </a:solidFill>
        </p:spPr>
      </p:pic>
      <p:sp>
        <p:nvSpPr>
          <p:cNvPr id="2" name="Title 1">
            <a:extLst>
              <a:ext uri="{FF2B5EF4-FFF2-40B4-BE49-F238E27FC236}">
                <a16:creationId xmlns:a16="http://schemas.microsoft.com/office/drawing/2014/main" id="{CD41D930-0200-FB49-AD21-BE53C7AFC633}"/>
              </a:ext>
            </a:extLst>
          </p:cNvPr>
          <p:cNvSpPr>
            <a:spLocks noGrp="1"/>
          </p:cNvSpPr>
          <p:nvPr>
            <p:ph type="title"/>
          </p:nvPr>
        </p:nvSpPr>
        <p:spPr>
          <a:xfrm>
            <a:off x="838201" y="3007360"/>
            <a:ext cx="10591800" cy="999994"/>
          </a:xfrm>
        </p:spPr>
        <p:txBody>
          <a:bodyPr anchor="ctr"/>
          <a:lstStyle>
            <a:lvl1pPr>
              <a:lnSpc>
                <a:spcPct val="85000"/>
              </a:lnSpc>
              <a:defRPr sz="6000">
                <a:solidFill>
                  <a:schemeClr val="bg1"/>
                </a:solidFill>
              </a:defRPr>
            </a:lvl1pPr>
          </a:lstStyle>
          <a:p>
            <a:r>
              <a:rPr lang="en-US"/>
              <a:t>Click to edit Master title style</a:t>
            </a:r>
          </a:p>
        </p:txBody>
      </p:sp>
    </p:spTree>
    <p:extLst>
      <p:ext uri="{BB962C8B-B14F-4D97-AF65-F5344CB8AC3E}">
        <p14:creationId xmlns:p14="http://schemas.microsoft.com/office/powerpoint/2010/main" val="31170608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ransition Slide 1">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b="0" i="0">
                <a:latin typeface="Century Gothic" panose="020B0502020202020204" pitchFamily="34" charset="0"/>
              </a:defRPr>
            </a:lvl1pPr>
          </a:lstStyle>
          <a:p>
            <a:fld id="{D8D877B3-D348-4611-9BDB-C5374591D951}" type="slidenum">
              <a:rPr lang="en-US" smtClean="0"/>
              <a:pPr/>
              <a:t>‹#›</a:t>
            </a:fld>
            <a:endParaRPr lang="en-US"/>
          </a:p>
        </p:txBody>
      </p:sp>
      <p:sp>
        <p:nvSpPr>
          <p:cNvPr id="5" name="Picture Placeholder 7"/>
          <p:cNvSpPr>
            <a:spLocks noGrp="1"/>
          </p:cNvSpPr>
          <p:nvPr>
            <p:ph type="pic" sz="quarter" idx="12"/>
          </p:nvPr>
        </p:nvSpPr>
        <p:spPr>
          <a:xfrm>
            <a:off x="2040835" y="-626165"/>
            <a:ext cx="8110330" cy="8110330"/>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2" name="Footer Placeholder 1">
            <a:extLst>
              <a:ext uri="{FF2B5EF4-FFF2-40B4-BE49-F238E27FC236}">
                <a16:creationId xmlns:a16="http://schemas.microsoft.com/office/drawing/2014/main" id="{C02990B0-028A-A346-9947-A3D2F62FE8D0}"/>
              </a:ext>
            </a:extLst>
          </p:cNvPr>
          <p:cNvSpPr>
            <a:spLocks noGrp="1"/>
          </p:cNvSpPr>
          <p:nvPr>
            <p:ph type="ftr" sz="quarter" idx="13"/>
          </p:nvPr>
        </p:nvSpPr>
        <p:spPr/>
        <p:txBody>
          <a:bodyPr/>
          <a:lstStyle/>
          <a:p>
            <a:r>
              <a:rPr lang="en-US"/>
              <a:t>Chapter Leader Exchange</a:t>
            </a:r>
          </a:p>
        </p:txBody>
      </p:sp>
    </p:spTree>
    <p:extLst>
      <p:ext uri="{BB962C8B-B14F-4D97-AF65-F5344CB8AC3E}">
        <p14:creationId xmlns:p14="http://schemas.microsoft.com/office/powerpoint/2010/main" val="4461140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b="0" i="0">
                <a:latin typeface="Century Gothic" panose="020B0502020202020204" pitchFamily="34" charset="0"/>
              </a:defRPr>
            </a:lvl1pPr>
          </a:lstStyle>
          <a:p>
            <a:fld id="{D8D877B3-D348-4611-9BDB-C5374591D951}" type="slidenum">
              <a:rPr lang="en-US" smtClean="0"/>
              <a:pPr/>
              <a:t>‹#›</a:t>
            </a:fld>
            <a:endParaRPr lang="en-US"/>
          </a:p>
        </p:txBody>
      </p:sp>
      <p:sp>
        <p:nvSpPr>
          <p:cNvPr id="6" name="Picture Placeholder 7"/>
          <p:cNvSpPr>
            <a:spLocks noGrp="1"/>
          </p:cNvSpPr>
          <p:nvPr>
            <p:ph type="pic" sz="quarter" idx="12"/>
          </p:nvPr>
        </p:nvSpPr>
        <p:spPr>
          <a:xfrm>
            <a:off x="1596572" y="1554465"/>
            <a:ext cx="4126316" cy="4126316"/>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4" name="Content Placeholder 3">
            <a:extLst>
              <a:ext uri="{FF2B5EF4-FFF2-40B4-BE49-F238E27FC236}">
                <a16:creationId xmlns:a16="http://schemas.microsoft.com/office/drawing/2014/main" id="{D42C3CFC-0E83-3C43-83DC-68BCFDA6DE19}"/>
              </a:ext>
            </a:extLst>
          </p:cNvPr>
          <p:cNvSpPr>
            <a:spLocks noGrp="1"/>
          </p:cNvSpPr>
          <p:nvPr>
            <p:ph sz="quarter" idx="13"/>
          </p:nvPr>
        </p:nvSpPr>
        <p:spPr>
          <a:xfrm>
            <a:off x="6096000" y="1714500"/>
            <a:ext cx="5334000" cy="4076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Footer Placeholder 1">
            <a:extLst>
              <a:ext uri="{FF2B5EF4-FFF2-40B4-BE49-F238E27FC236}">
                <a16:creationId xmlns:a16="http://schemas.microsoft.com/office/drawing/2014/main" id="{0748C08F-41CC-6242-8AB7-D4B15AE72A11}"/>
              </a:ext>
            </a:extLst>
          </p:cNvPr>
          <p:cNvSpPr>
            <a:spLocks noGrp="1"/>
          </p:cNvSpPr>
          <p:nvPr>
            <p:ph type="ftr" sz="quarter" idx="14"/>
          </p:nvPr>
        </p:nvSpPr>
        <p:spPr/>
        <p:txBody>
          <a:bodyPr/>
          <a:lstStyle/>
          <a:p>
            <a:r>
              <a:rPr lang="en-US"/>
              <a:t>Chapter Leader Exchange</a:t>
            </a:r>
          </a:p>
        </p:txBody>
      </p:sp>
    </p:spTree>
    <p:extLst>
      <p:ext uri="{BB962C8B-B14F-4D97-AF65-F5344CB8AC3E}">
        <p14:creationId xmlns:p14="http://schemas.microsoft.com/office/powerpoint/2010/main" val="38515007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_Circles 4">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sz="3600">
                <a:latin typeface="Prometo Medium" panose="020B0704030203060203" pitchFamily="34" charset="0"/>
              </a:defRPr>
            </a:lvl1pPr>
          </a:lstStyle>
          <a:p>
            <a:r>
              <a:rPr lang="en-US"/>
              <a:t>Click to Edit Master Title Style</a:t>
            </a:r>
          </a:p>
        </p:txBody>
      </p:sp>
      <p:sp>
        <p:nvSpPr>
          <p:cNvPr id="3" name="Slide Number Placeholder 2"/>
          <p:cNvSpPr>
            <a:spLocks noGrp="1"/>
          </p:cNvSpPr>
          <p:nvPr>
            <p:ph type="sldNum" sz="quarter" idx="10"/>
          </p:nvPr>
        </p:nvSpPr>
        <p:spPr/>
        <p:txBody>
          <a:bodyPr/>
          <a:lstStyle>
            <a:lvl1pPr>
              <a:defRPr b="0" i="0">
                <a:latin typeface="Century Gothic" panose="020B0502020202020204" pitchFamily="34" charset="0"/>
              </a:defRPr>
            </a:lvl1pPr>
          </a:lstStyle>
          <a:p>
            <a:fld id="{D8D877B3-D348-4611-9BDB-C5374591D951}" type="slidenum">
              <a:rPr lang="en-US" smtClean="0"/>
              <a:pPr/>
              <a:t>‹#›</a:t>
            </a:fld>
            <a:endParaRPr lang="en-US"/>
          </a:p>
        </p:txBody>
      </p:sp>
      <p:sp>
        <p:nvSpPr>
          <p:cNvPr id="6" name="Picture Placeholder 7"/>
          <p:cNvSpPr>
            <a:spLocks noGrp="1"/>
          </p:cNvSpPr>
          <p:nvPr>
            <p:ph type="pic" sz="quarter" idx="13"/>
          </p:nvPr>
        </p:nvSpPr>
        <p:spPr>
          <a:xfrm>
            <a:off x="1755598" y="2818757"/>
            <a:ext cx="1708219" cy="1708219"/>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7" name="Picture Placeholder 7"/>
          <p:cNvSpPr>
            <a:spLocks noGrp="1"/>
          </p:cNvSpPr>
          <p:nvPr>
            <p:ph type="pic" sz="quarter" idx="14"/>
          </p:nvPr>
        </p:nvSpPr>
        <p:spPr>
          <a:xfrm>
            <a:off x="4057059" y="2818757"/>
            <a:ext cx="1708219" cy="1708219"/>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8" name="Picture Placeholder 7"/>
          <p:cNvSpPr>
            <a:spLocks noGrp="1"/>
          </p:cNvSpPr>
          <p:nvPr>
            <p:ph type="pic" sz="quarter" idx="15"/>
          </p:nvPr>
        </p:nvSpPr>
        <p:spPr>
          <a:xfrm>
            <a:off x="6358520" y="2818757"/>
            <a:ext cx="1708219" cy="1708219"/>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9" name="Picture Placeholder 7"/>
          <p:cNvSpPr>
            <a:spLocks noGrp="1"/>
          </p:cNvSpPr>
          <p:nvPr>
            <p:ph type="pic" sz="quarter" idx="16"/>
          </p:nvPr>
        </p:nvSpPr>
        <p:spPr>
          <a:xfrm>
            <a:off x="8659980" y="2818757"/>
            <a:ext cx="1708219" cy="1708219"/>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4" name="Footer Placeholder 3">
            <a:extLst>
              <a:ext uri="{FF2B5EF4-FFF2-40B4-BE49-F238E27FC236}">
                <a16:creationId xmlns:a16="http://schemas.microsoft.com/office/drawing/2014/main" id="{E80BFB0C-9597-DC41-B824-36FF9F121695}"/>
              </a:ext>
            </a:extLst>
          </p:cNvPr>
          <p:cNvSpPr>
            <a:spLocks noGrp="1"/>
          </p:cNvSpPr>
          <p:nvPr>
            <p:ph type="ftr" sz="quarter" idx="17"/>
          </p:nvPr>
        </p:nvSpPr>
        <p:spPr/>
        <p:txBody>
          <a:bodyPr/>
          <a:lstStyle/>
          <a:p>
            <a:r>
              <a:rPr lang="en-US"/>
              <a:t>Chapter Leader Exchange</a:t>
            </a:r>
          </a:p>
        </p:txBody>
      </p:sp>
    </p:spTree>
    <p:extLst>
      <p:ext uri="{BB962C8B-B14F-4D97-AF65-F5344CB8AC3E}">
        <p14:creationId xmlns:p14="http://schemas.microsoft.com/office/powerpoint/2010/main" val="21137475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_Circles 3">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b="0" i="0">
                <a:latin typeface="Century Gothic" panose="020B0502020202020204" pitchFamily="34" charset="0"/>
              </a:defRPr>
            </a:lvl1pPr>
          </a:lstStyle>
          <a:p>
            <a:fld id="{D8D877B3-D348-4611-9BDB-C5374591D951}" type="slidenum">
              <a:rPr lang="en-US" smtClean="0"/>
              <a:pPr/>
              <a:t>‹#›</a:t>
            </a:fld>
            <a:endParaRPr lang="en-US"/>
          </a:p>
        </p:txBody>
      </p:sp>
      <p:sp>
        <p:nvSpPr>
          <p:cNvPr id="6" name="Picture Placeholder 7"/>
          <p:cNvSpPr>
            <a:spLocks noGrp="1"/>
          </p:cNvSpPr>
          <p:nvPr>
            <p:ph type="pic" sz="quarter" idx="13"/>
          </p:nvPr>
        </p:nvSpPr>
        <p:spPr>
          <a:xfrm>
            <a:off x="1596572" y="2127746"/>
            <a:ext cx="2638602" cy="2638602"/>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10" name="Oval 9"/>
          <p:cNvSpPr/>
          <p:nvPr userDrawn="1"/>
        </p:nvSpPr>
        <p:spPr>
          <a:xfrm>
            <a:off x="5883284" y="1060173"/>
            <a:ext cx="7261609" cy="7261609"/>
          </a:xfrm>
          <a:prstGeom prst="ellipse">
            <a:avLst/>
          </a:prstGeom>
          <a:noFill/>
          <a:ln w="6350">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11" name="Picture Placeholder 7"/>
          <p:cNvSpPr>
            <a:spLocks noGrp="1"/>
          </p:cNvSpPr>
          <p:nvPr>
            <p:ph type="pic" sz="quarter" idx="14"/>
          </p:nvPr>
        </p:nvSpPr>
        <p:spPr>
          <a:xfrm>
            <a:off x="4736930" y="2127746"/>
            <a:ext cx="2638602" cy="2638602"/>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12" name="Picture Placeholder 7"/>
          <p:cNvSpPr>
            <a:spLocks noGrp="1"/>
          </p:cNvSpPr>
          <p:nvPr>
            <p:ph type="pic" sz="quarter" idx="15"/>
          </p:nvPr>
        </p:nvSpPr>
        <p:spPr>
          <a:xfrm>
            <a:off x="7877287" y="2127746"/>
            <a:ext cx="2638602" cy="2638602"/>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2" name="Title 1">
            <a:extLst>
              <a:ext uri="{FF2B5EF4-FFF2-40B4-BE49-F238E27FC236}">
                <a16:creationId xmlns:a16="http://schemas.microsoft.com/office/drawing/2014/main" id="{5D35CD6A-95A4-9D48-BDD2-6029B6C233FD}"/>
              </a:ext>
            </a:extLst>
          </p:cNvPr>
          <p:cNvSpPr>
            <a:spLocks noGrp="1"/>
          </p:cNvSpPr>
          <p:nvPr>
            <p:ph type="title" hasCustomPrompt="1"/>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877E6B43-6192-134D-A5F7-6D5348DCFF04}"/>
              </a:ext>
            </a:extLst>
          </p:cNvPr>
          <p:cNvSpPr>
            <a:spLocks noGrp="1"/>
          </p:cNvSpPr>
          <p:nvPr>
            <p:ph type="ftr" sz="quarter" idx="16"/>
          </p:nvPr>
        </p:nvSpPr>
        <p:spPr/>
        <p:txBody>
          <a:bodyPr/>
          <a:lstStyle/>
          <a:p>
            <a:r>
              <a:rPr lang="en-US"/>
              <a:t>Chapter Leader Exchange</a:t>
            </a:r>
          </a:p>
        </p:txBody>
      </p:sp>
    </p:spTree>
    <p:extLst>
      <p:ext uri="{BB962C8B-B14F-4D97-AF65-F5344CB8AC3E}">
        <p14:creationId xmlns:p14="http://schemas.microsoft.com/office/powerpoint/2010/main" val="32234554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_Circles">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b="0" i="0">
                <a:latin typeface="Century Gothic" panose="020B0502020202020204" pitchFamily="34" charset="0"/>
              </a:defRPr>
            </a:lvl1pPr>
          </a:lstStyle>
          <a:p>
            <a:fld id="{D8D877B3-D348-4611-9BDB-C5374591D951}" type="slidenum">
              <a:rPr lang="en-US" smtClean="0"/>
              <a:pPr/>
              <a:t>‹#›</a:t>
            </a:fld>
            <a:endParaRPr lang="en-US"/>
          </a:p>
        </p:txBody>
      </p:sp>
      <p:sp>
        <p:nvSpPr>
          <p:cNvPr id="7" name="Picture Placeholder 7"/>
          <p:cNvSpPr>
            <a:spLocks noGrp="1"/>
          </p:cNvSpPr>
          <p:nvPr>
            <p:ph type="pic" sz="quarter" idx="13"/>
          </p:nvPr>
        </p:nvSpPr>
        <p:spPr>
          <a:xfrm>
            <a:off x="-246506" y="2506570"/>
            <a:ext cx="2222106" cy="2222106"/>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6" name="Picture Placeholder 7"/>
          <p:cNvSpPr>
            <a:spLocks noGrp="1"/>
          </p:cNvSpPr>
          <p:nvPr>
            <p:ph type="pic" sz="quarter" idx="12"/>
          </p:nvPr>
        </p:nvSpPr>
        <p:spPr>
          <a:xfrm>
            <a:off x="1729094" y="1554465"/>
            <a:ext cx="4126316" cy="4126316"/>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8" name="Oval 7"/>
          <p:cNvSpPr/>
          <p:nvPr userDrawn="1"/>
        </p:nvSpPr>
        <p:spPr>
          <a:xfrm>
            <a:off x="4610912" y="-340575"/>
            <a:ext cx="7916398" cy="7916396"/>
          </a:xfrm>
          <a:prstGeom prst="ellipse">
            <a:avLst/>
          </a:prstGeom>
          <a:noFill/>
          <a:ln w="6350">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2" name="Footer Placeholder 1">
            <a:extLst>
              <a:ext uri="{FF2B5EF4-FFF2-40B4-BE49-F238E27FC236}">
                <a16:creationId xmlns:a16="http://schemas.microsoft.com/office/drawing/2014/main" id="{2CDB7DF7-299E-C64F-B0F3-05CD26BBB0E2}"/>
              </a:ext>
            </a:extLst>
          </p:cNvPr>
          <p:cNvSpPr>
            <a:spLocks noGrp="1"/>
          </p:cNvSpPr>
          <p:nvPr>
            <p:ph type="ftr" sz="quarter" idx="14"/>
          </p:nvPr>
        </p:nvSpPr>
        <p:spPr/>
        <p:txBody>
          <a:bodyPr/>
          <a:lstStyle/>
          <a:p>
            <a:r>
              <a:rPr lang="en-US"/>
              <a:t>Chapter Leader Exchange</a:t>
            </a:r>
          </a:p>
        </p:txBody>
      </p:sp>
    </p:spTree>
    <p:extLst>
      <p:ext uri="{BB962C8B-B14F-4D97-AF65-F5344CB8AC3E}">
        <p14:creationId xmlns:p14="http://schemas.microsoft.com/office/powerpoint/2010/main" val="37922225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_Custom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BD26AAE-1113-4B4E-915B-C360D35D8537}"/>
              </a:ext>
            </a:extLst>
          </p:cNvPr>
          <p:cNvSpPr/>
          <p:nvPr userDrawn="1"/>
        </p:nvSpPr>
        <p:spPr>
          <a:xfrm>
            <a:off x="712381" y="361507"/>
            <a:ext cx="2574516" cy="4678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10" name="Oval 9"/>
          <p:cNvSpPr/>
          <p:nvPr userDrawn="1"/>
        </p:nvSpPr>
        <p:spPr>
          <a:xfrm>
            <a:off x="2675390" y="-529198"/>
            <a:ext cx="7916398" cy="7916396"/>
          </a:xfrm>
          <a:prstGeom prst="ellipse">
            <a:avLst/>
          </a:prstGeom>
          <a:noFill/>
          <a:ln w="6350">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3" name="Slide Number Placeholder 2"/>
          <p:cNvSpPr>
            <a:spLocks noGrp="1"/>
          </p:cNvSpPr>
          <p:nvPr>
            <p:ph type="sldNum" sz="quarter" idx="10"/>
          </p:nvPr>
        </p:nvSpPr>
        <p:spPr/>
        <p:txBody>
          <a:bodyPr/>
          <a:lstStyle>
            <a:lvl1pPr>
              <a:defRPr b="0" i="0">
                <a:latin typeface="Century Gothic" panose="020B0502020202020204" pitchFamily="34" charset="0"/>
              </a:defRPr>
            </a:lvl1pPr>
          </a:lstStyle>
          <a:p>
            <a:fld id="{D8D877B3-D348-4611-9BDB-C5374591D951}" type="slidenum">
              <a:rPr lang="en-US" smtClean="0"/>
              <a:pPr/>
              <a:t>‹#›</a:t>
            </a:fld>
            <a:endParaRPr lang="en-US"/>
          </a:p>
        </p:txBody>
      </p:sp>
      <p:sp>
        <p:nvSpPr>
          <p:cNvPr id="5" name="Picture Placeholder 7"/>
          <p:cNvSpPr>
            <a:spLocks noGrp="1"/>
          </p:cNvSpPr>
          <p:nvPr>
            <p:ph type="pic" sz="quarter" idx="12"/>
          </p:nvPr>
        </p:nvSpPr>
        <p:spPr>
          <a:xfrm>
            <a:off x="4034972" y="1355682"/>
            <a:ext cx="4126316" cy="4126316"/>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6" name="Picture Placeholder 7"/>
          <p:cNvSpPr>
            <a:spLocks noGrp="1"/>
          </p:cNvSpPr>
          <p:nvPr>
            <p:ph type="pic" sz="quarter" idx="13"/>
          </p:nvPr>
        </p:nvSpPr>
        <p:spPr>
          <a:xfrm>
            <a:off x="1729093" y="606879"/>
            <a:ext cx="2305879" cy="2305879"/>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7" name="Picture Placeholder 7"/>
          <p:cNvSpPr>
            <a:spLocks noGrp="1"/>
          </p:cNvSpPr>
          <p:nvPr>
            <p:ph type="pic" sz="quarter" idx="14"/>
          </p:nvPr>
        </p:nvSpPr>
        <p:spPr>
          <a:xfrm>
            <a:off x="8161288" y="3924922"/>
            <a:ext cx="2305879" cy="2305879"/>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4" name="Footer Placeholder 3">
            <a:extLst>
              <a:ext uri="{FF2B5EF4-FFF2-40B4-BE49-F238E27FC236}">
                <a16:creationId xmlns:a16="http://schemas.microsoft.com/office/drawing/2014/main" id="{4BB1245E-6AC4-AC4A-8FDC-CDD64337F2E4}"/>
              </a:ext>
            </a:extLst>
          </p:cNvPr>
          <p:cNvSpPr>
            <a:spLocks noGrp="1"/>
          </p:cNvSpPr>
          <p:nvPr>
            <p:ph type="ftr" sz="quarter" idx="15"/>
          </p:nvPr>
        </p:nvSpPr>
        <p:spPr/>
        <p:txBody>
          <a:bodyPr/>
          <a:lstStyle/>
          <a:p>
            <a:r>
              <a:rPr lang="en-US"/>
              <a:t>Chapter Leader Exchange</a:t>
            </a:r>
          </a:p>
        </p:txBody>
      </p:sp>
    </p:spTree>
    <p:extLst>
      <p:ext uri="{BB962C8B-B14F-4D97-AF65-F5344CB8AC3E}">
        <p14:creationId xmlns:p14="http://schemas.microsoft.com/office/powerpoint/2010/main" val="12625198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Custom Layout">
    <p:bg>
      <p:bgPr>
        <a:solidFill>
          <a:schemeClr val="accent1"/>
        </a:solidFill>
        <a:effectLst/>
      </p:bgPr>
    </p:bg>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838201" y="2267389"/>
            <a:ext cx="3296920" cy="1783443"/>
          </a:xfrm>
        </p:spPr>
        <p:txBody>
          <a:bodyPr wrap="square" anchor="ctr" anchorCtr="0"/>
          <a:lstStyle>
            <a:lvl1pPr>
              <a:lnSpc>
                <a:spcPct val="100000"/>
              </a:lnSpc>
              <a:defRPr sz="3600" b="0" i="1" spc="0">
                <a:solidFill>
                  <a:schemeClr val="bg1"/>
                </a:solidFill>
                <a:latin typeface="Prometo Medium" panose="020B0704030203060203" pitchFamily="34" charset="0"/>
              </a:defRPr>
            </a:lvl1pPr>
          </a:lstStyle>
          <a:p>
            <a:r>
              <a:rPr lang="en-US"/>
              <a:t>Click to Edit Master Title Style</a:t>
            </a:r>
          </a:p>
        </p:txBody>
      </p:sp>
      <p:sp>
        <p:nvSpPr>
          <p:cNvPr id="8" name="Picture Placeholder 7"/>
          <p:cNvSpPr>
            <a:spLocks noGrp="1"/>
          </p:cNvSpPr>
          <p:nvPr>
            <p:ph type="pic" sz="quarter" idx="12"/>
          </p:nvPr>
        </p:nvSpPr>
        <p:spPr>
          <a:xfrm>
            <a:off x="9500097" y="1285773"/>
            <a:ext cx="4286454" cy="428645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26" name="Picture Placeholder 25">
            <a:extLst>
              <a:ext uri="{FF2B5EF4-FFF2-40B4-BE49-F238E27FC236}">
                <a16:creationId xmlns:a16="http://schemas.microsoft.com/office/drawing/2014/main" id="{949844E0-98A1-1D44-87EC-127C1B229E53}"/>
              </a:ext>
            </a:extLst>
          </p:cNvPr>
          <p:cNvSpPr>
            <a:spLocks noGrp="1"/>
          </p:cNvSpPr>
          <p:nvPr>
            <p:ph type="pic" sz="quarter" idx="13"/>
          </p:nvPr>
        </p:nvSpPr>
        <p:spPr>
          <a:xfrm>
            <a:off x="4599369" y="1285774"/>
            <a:ext cx="4370387" cy="4286453"/>
          </a:xfrm>
          <a:prstGeom prst="ellipse">
            <a:avLst/>
          </a:prstGeom>
          <a:gradFill>
            <a:gsLst>
              <a:gs pos="0">
                <a:schemeClr val="bg1">
                  <a:lumMod val="85000"/>
                </a:schemeClr>
              </a:gs>
              <a:gs pos="99000">
                <a:schemeClr val="bg1">
                  <a:lumMod val="75000"/>
                </a:schemeClr>
              </a:gs>
            </a:gsLst>
            <a:lin ang="5400000" scaled="1"/>
          </a:gradFill>
        </p:spPr>
        <p:txBody>
          <a:bodyPr anchor="ctr" anchorCtr="0">
            <a:normAutofit/>
          </a:bodyPr>
          <a:lstStyle>
            <a:lvl1pPr algn="ctr">
              <a:defRPr sz="1200">
                <a:solidFill>
                  <a:schemeClr val="tx1"/>
                </a:solidFill>
                <a:latin typeface="Century Gothic" panose="020B0502020202020204" pitchFamily="34" charset="0"/>
              </a:defRPr>
            </a:lvl1pPr>
          </a:lstStyle>
          <a:p>
            <a:endParaRPr lang="en-US"/>
          </a:p>
        </p:txBody>
      </p:sp>
      <p:sp>
        <p:nvSpPr>
          <p:cNvPr id="7" name="Oval 6"/>
          <p:cNvSpPr/>
          <p:nvPr userDrawn="1"/>
        </p:nvSpPr>
        <p:spPr>
          <a:xfrm>
            <a:off x="11432327" y="6318703"/>
            <a:ext cx="370114" cy="37011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10" name="Номер слайда 21"/>
          <p:cNvSpPr>
            <a:spLocks noGrp="1"/>
          </p:cNvSpPr>
          <p:nvPr>
            <p:ph type="sldNum" sz="quarter" idx="4"/>
          </p:nvPr>
        </p:nvSpPr>
        <p:spPr>
          <a:xfrm>
            <a:off x="11360517" y="6390178"/>
            <a:ext cx="513735" cy="227164"/>
          </a:xfrm>
          <a:prstGeom prst="rect">
            <a:avLst/>
          </a:prstGeom>
          <a:noFill/>
        </p:spPr>
        <p:txBody>
          <a:bodyPr vert="horz" wrap="square" lIns="0" tIns="0" rIns="0" bIns="0" rtlCol="0" anchor="ctr"/>
          <a:lstStyle>
            <a:lvl1pPr algn="ctr">
              <a:defRPr sz="803" b="0" i="0">
                <a:solidFill>
                  <a:schemeClr val="accent1"/>
                </a:solidFill>
                <a:latin typeface="Century Gothic" panose="020B0502020202020204" pitchFamily="34" charset="0"/>
                <a:ea typeface="Century Gothic" panose="020B0502020202020204" pitchFamily="34" charset="0"/>
                <a:cs typeface="Arial" panose="020B0604020202020204" pitchFamily="34" charset="0"/>
              </a:defRPr>
            </a:lvl1pPr>
          </a:lstStyle>
          <a:p>
            <a:fld id="{D8D877B3-D348-4611-9BDB-C5374591D951}" type="slidenum">
              <a:rPr lang="en-US" smtClean="0"/>
              <a:pPr/>
              <a:t>‹#›</a:t>
            </a:fld>
            <a:endParaRPr lang="en-US"/>
          </a:p>
        </p:txBody>
      </p:sp>
      <p:pic>
        <p:nvPicPr>
          <p:cNvPr id="11" name="Picture 10" descr="Text, logo&#10;&#10;Description automatically generated">
            <a:extLst>
              <a:ext uri="{FF2B5EF4-FFF2-40B4-BE49-F238E27FC236}">
                <a16:creationId xmlns:a16="http://schemas.microsoft.com/office/drawing/2014/main" id="{DEACEA3E-52CD-0443-AEF7-70C81DE5EF7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3057" y="6185304"/>
            <a:ext cx="1391593" cy="649677"/>
          </a:xfrm>
          <a:prstGeom prst="rect">
            <a:avLst/>
          </a:prstGeom>
          <a:solidFill>
            <a:schemeClr val="accent1"/>
          </a:solidFill>
        </p:spPr>
      </p:pic>
      <p:sp>
        <p:nvSpPr>
          <p:cNvPr id="2" name="Footer Placeholder 1">
            <a:extLst>
              <a:ext uri="{FF2B5EF4-FFF2-40B4-BE49-F238E27FC236}">
                <a16:creationId xmlns:a16="http://schemas.microsoft.com/office/drawing/2014/main" id="{486F8882-223E-3C4C-9CD5-F2E69122B454}"/>
              </a:ext>
            </a:extLst>
          </p:cNvPr>
          <p:cNvSpPr>
            <a:spLocks noGrp="1"/>
          </p:cNvSpPr>
          <p:nvPr>
            <p:ph type="ftr" sz="quarter" idx="14"/>
          </p:nvPr>
        </p:nvSpPr>
        <p:spPr/>
        <p:txBody>
          <a:bodyPr/>
          <a:lstStyle>
            <a:lvl1pPr>
              <a:defRPr>
                <a:solidFill>
                  <a:schemeClr val="bg1"/>
                </a:solidFill>
              </a:defRPr>
            </a:lvl1pPr>
          </a:lstStyle>
          <a:p>
            <a:r>
              <a:rPr lang="en-US"/>
              <a:t>Chapter Leader Exchange</a:t>
            </a:r>
          </a:p>
        </p:txBody>
      </p:sp>
    </p:spTree>
    <p:extLst>
      <p:ext uri="{BB962C8B-B14F-4D97-AF65-F5344CB8AC3E}">
        <p14:creationId xmlns:p14="http://schemas.microsoft.com/office/powerpoint/2010/main" val="2392630801"/>
      </p:ext>
    </p:extLst>
  </p:cSld>
  <p:clrMapOvr>
    <a:masterClrMapping/>
  </p:clrMapOvr>
  <p:extLst>
    <p:ext uri="{DCECCB84-F9BA-43D5-87BE-67443E8EF086}">
      <p15:sldGuideLst xmlns:p15="http://schemas.microsoft.com/office/powerpoint/2012/main">
        <p15:guide id="1" orient="horz" pos="1728"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4_Custom Layout">
    <p:bg>
      <p:bgPr>
        <a:solidFill>
          <a:srgbClr val="1E22AA"/>
        </a:solidFill>
        <a:effectLst/>
      </p:bgPr>
    </p:bg>
    <p:spTree>
      <p:nvGrpSpPr>
        <p:cNvPr id="1" name=""/>
        <p:cNvGrpSpPr/>
        <p:nvPr/>
      </p:nvGrpSpPr>
      <p:grpSpPr>
        <a:xfrm>
          <a:off x="0" y="0"/>
          <a:ext cx="0" cy="0"/>
          <a:chOff x="0" y="0"/>
          <a:chExt cx="0" cy="0"/>
        </a:xfrm>
      </p:grpSpPr>
      <p:pic>
        <p:nvPicPr>
          <p:cNvPr id="13" name="Picture Placeholder 4">
            <a:extLst>
              <a:ext uri="{FF2B5EF4-FFF2-40B4-BE49-F238E27FC236}">
                <a16:creationId xmlns:a16="http://schemas.microsoft.com/office/drawing/2014/main" id="{95BB23AD-A3FC-0744-B471-3A03C4FF9A0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848" t="23095" r="27906" b="13962"/>
          <a:stretch/>
        </p:blipFill>
        <p:spPr>
          <a:xfrm>
            <a:off x="10284984" y="512060"/>
            <a:ext cx="2716679" cy="2666394"/>
          </a:xfrm>
          <a:prstGeom prst="rect">
            <a:avLst/>
          </a:prstGeom>
          <a:noFill/>
        </p:spPr>
      </p:pic>
      <p:sp>
        <p:nvSpPr>
          <p:cNvPr id="5" name="Title 1"/>
          <p:cNvSpPr>
            <a:spLocks noGrp="1"/>
          </p:cNvSpPr>
          <p:nvPr>
            <p:ph type="title" hasCustomPrompt="1"/>
          </p:nvPr>
        </p:nvSpPr>
        <p:spPr>
          <a:xfrm>
            <a:off x="838201" y="2340565"/>
            <a:ext cx="3784600" cy="1783443"/>
          </a:xfrm>
        </p:spPr>
        <p:txBody>
          <a:bodyPr/>
          <a:lstStyle>
            <a:lvl1pPr>
              <a:lnSpc>
                <a:spcPct val="100000"/>
              </a:lnSpc>
              <a:defRPr sz="3600">
                <a:solidFill>
                  <a:schemeClr val="bg1"/>
                </a:solidFill>
                <a:latin typeface="Prometo Medium" panose="020B0704030203060203" pitchFamily="34" charset="0"/>
              </a:defRPr>
            </a:lvl1pPr>
          </a:lstStyle>
          <a:p>
            <a:r>
              <a:rPr lang="en-US"/>
              <a:t>Click to Edit Master Title Style</a:t>
            </a:r>
          </a:p>
        </p:txBody>
      </p:sp>
      <p:sp>
        <p:nvSpPr>
          <p:cNvPr id="7" name="Picture Placeholder 7"/>
          <p:cNvSpPr>
            <a:spLocks noGrp="1"/>
          </p:cNvSpPr>
          <p:nvPr>
            <p:ph type="pic" sz="quarter" idx="12"/>
          </p:nvPr>
        </p:nvSpPr>
        <p:spPr>
          <a:xfrm>
            <a:off x="4983440" y="1385926"/>
            <a:ext cx="3683482" cy="3683482"/>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8" name="Picture Placeholder 7"/>
          <p:cNvSpPr>
            <a:spLocks noGrp="1"/>
          </p:cNvSpPr>
          <p:nvPr>
            <p:ph type="pic" sz="quarter" idx="13"/>
          </p:nvPr>
        </p:nvSpPr>
        <p:spPr>
          <a:xfrm>
            <a:off x="8998848" y="1385926"/>
            <a:ext cx="3683482" cy="3683482"/>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9" name="Oval 8"/>
          <p:cNvSpPr/>
          <p:nvPr userDrawn="1"/>
        </p:nvSpPr>
        <p:spPr>
          <a:xfrm>
            <a:off x="11432327" y="6318703"/>
            <a:ext cx="370114" cy="37011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11" name="Номер слайда 21"/>
          <p:cNvSpPr>
            <a:spLocks noGrp="1"/>
          </p:cNvSpPr>
          <p:nvPr>
            <p:ph type="sldNum" sz="quarter" idx="4"/>
          </p:nvPr>
        </p:nvSpPr>
        <p:spPr>
          <a:xfrm>
            <a:off x="11360517" y="6390178"/>
            <a:ext cx="513735" cy="227164"/>
          </a:xfrm>
          <a:prstGeom prst="rect">
            <a:avLst/>
          </a:prstGeom>
          <a:noFill/>
        </p:spPr>
        <p:txBody>
          <a:bodyPr vert="horz" wrap="square" lIns="0" tIns="0" rIns="0" bIns="0" rtlCol="0" anchor="ctr"/>
          <a:lstStyle>
            <a:lvl1pPr algn="ctr">
              <a:defRPr sz="803" b="0" i="0">
                <a:solidFill>
                  <a:schemeClr val="accent1"/>
                </a:solidFill>
                <a:latin typeface="Century Gothic" panose="020B0502020202020204" pitchFamily="34" charset="0"/>
                <a:ea typeface="Century Gothic" panose="020B0502020202020204" pitchFamily="34" charset="0"/>
                <a:cs typeface="Arial" panose="020B0604020202020204" pitchFamily="34" charset="0"/>
              </a:defRPr>
            </a:lvl1pPr>
          </a:lstStyle>
          <a:p>
            <a:fld id="{D8D877B3-D348-4611-9BDB-C5374591D951}" type="slidenum">
              <a:rPr lang="en-US" smtClean="0"/>
              <a:pPr/>
              <a:t>‹#›</a:t>
            </a:fld>
            <a:endParaRPr lang="en-US"/>
          </a:p>
        </p:txBody>
      </p:sp>
      <p:pic>
        <p:nvPicPr>
          <p:cNvPr id="12" name="Picture 11" descr="Text, logo&#10;&#10;Description automatically generated">
            <a:extLst>
              <a:ext uri="{FF2B5EF4-FFF2-40B4-BE49-F238E27FC236}">
                <a16:creationId xmlns:a16="http://schemas.microsoft.com/office/drawing/2014/main" id="{16B94362-FA29-F948-8F68-67B2C65DDBD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53057" y="6185304"/>
            <a:ext cx="1391593" cy="649677"/>
          </a:xfrm>
          <a:prstGeom prst="rect">
            <a:avLst/>
          </a:prstGeom>
          <a:solidFill>
            <a:schemeClr val="accent1"/>
          </a:solidFill>
        </p:spPr>
      </p:pic>
      <p:sp>
        <p:nvSpPr>
          <p:cNvPr id="2" name="Footer Placeholder 1">
            <a:extLst>
              <a:ext uri="{FF2B5EF4-FFF2-40B4-BE49-F238E27FC236}">
                <a16:creationId xmlns:a16="http://schemas.microsoft.com/office/drawing/2014/main" id="{65B6C233-3C8D-B348-B4B1-A1FFAC2449F4}"/>
              </a:ext>
            </a:extLst>
          </p:cNvPr>
          <p:cNvSpPr>
            <a:spLocks noGrp="1"/>
          </p:cNvSpPr>
          <p:nvPr>
            <p:ph type="ftr" sz="quarter" idx="14"/>
          </p:nvPr>
        </p:nvSpPr>
        <p:spPr/>
        <p:txBody>
          <a:bodyPr/>
          <a:lstStyle>
            <a:lvl1pPr>
              <a:defRPr>
                <a:solidFill>
                  <a:schemeClr val="bg1"/>
                </a:solidFill>
              </a:defRPr>
            </a:lvl1pPr>
          </a:lstStyle>
          <a:p>
            <a:r>
              <a:rPr lang="en-US"/>
              <a:t>Chapter Leader Exchange</a:t>
            </a:r>
          </a:p>
        </p:txBody>
      </p:sp>
    </p:spTree>
    <p:extLst>
      <p:ext uri="{BB962C8B-B14F-4D97-AF65-F5344CB8AC3E}">
        <p14:creationId xmlns:p14="http://schemas.microsoft.com/office/powerpoint/2010/main" val="383460157"/>
      </p:ext>
    </p:extLst>
  </p:cSld>
  <p:clrMapOvr>
    <a:masterClrMapping/>
  </p:clrMapOvr>
  <p:extLst>
    <p:ext uri="{DCECCB84-F9BA-43D5-87BE-67443E8EF086}">
      <p15:sldGuideLst xmlns:p15="http://schemas.microsoft.com/office/powerpoint/2012/main">
        <p15:guide id="1" orient="horz" pos="1728"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5 Custom Layout">
    <p:bg>
      <p:bgPr>
        <a:solidFill>
          <a:srgbClr val="1E22AA"/>
        </a:solidFill>
        <a:effectLst/>
      </p:bgPr>
    </p:bg>
    <p:spTree>
      <p:nvGrpSpPr>
        <p:cNvPr id="1" name=""/>
        <p:cNvGrpSpPr/>
        <p:nvPr/>
      </p:nvGrpSpPr>
      <p:grpSpPr>
        <a:xfrm>
          <a:off x="0" y="0"/>
          <a:ext cx="0" cy="0"/>
          <a:chOff x="0" y="0"/>
          <a:chExt cx="0" cy="0"/>
        </a:xfrm>
      </p:grpSpPr>
      <p:sp>
        <p:nvSpPr>
          <p:cNvPr id="12" name="Oval 11"/>
          <p:cNvSpPr/>
          <p:nvPr userDrawn="1"/>
        </p:nvSpPr>
        <p:spPr>
          <a:xfrm>
            <a:off x="11432327" y="6318703"/>
            <a:ext cx="370114" cy="37011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14" name="Номер слайда 21"/>
          <p:cNvSpPr>
            <a:spLocks noGrp="1"/>
          </p:cNvSpPr>
          <p:nvPr>
            <p:ph type="sldNum" sz="quarter" idx="4"/>
          </p:nvPr>
        </p:nvSpPr>
        <p:spPr>
          <a:xfrm>
            <a:off x="11360517" y="6390178"/>
            <a:ext cx="513735" cy="227164"/>
          </a:xfrm>
          <a:prstGeom prst="rect">
            <a:avLst/>
          </a:prstGeom>
          <a:noFill/>
        </p:spPr>
        <p:txBody>
          <a:bodyPr vert="horz" wrap="square" lIns="0" tIns="0" rIns="0" bIns="0" rtlCol="0" anchor="ctr"/>
          <a:lstStyle>
            <a:lvl1pPr algn="ctr">
              <a:defRPr sz="803" b="0" i="0">
                <a:solidFill>
                  <a:schemeClr val="accent1"/>
                </a:solidFill>
                <a:latin typeface="Century Gothic" panose="020B0502020202020204" pitchFamily="34" charset="0"/>
                <a:ea typeface="Century Gothic" panose="020B0502020202020204" pitchFamily="34" charset="0"/>
                <a:cs typeface="Arial" panose="020B0604020202020204" pitchFamily="34" charset="0"/>
              </a:defRPr>
            </a:lvl1pPr>
          </a:lstStyle>
          <a:p>
            <a:fld id="{D8D877B3-D348-4611-9BDB-C5374591D951}" type="slidenum">
              <a:rPr lang="en-US" smtClean="0"/>
              <a:pPr/>
              <a:t>‹#›</a:t>
            </a:fld>
            <a:endParaRPr lang="en-US"/>
          </a:p>
        </p:txBody>
      </p:sp>
      <p:pic>
        <p:nvPicPr>
          <p:cNvPr id="5" name="Picture 4" descr="Text, logo&#10;&#10;Description automatically generated">
            <a:extLst>
              <a:ext uri="{FF2B5EF4-FFF2-40B4-BE49-F238E27FC236}">
                <a16:creationId xmlns:a16="http://schemas.microsoft.com/office/drawing/2014/main" id="{60C53942-BB43-2E43-BAE9-8C86769F818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3057" y="6185304"/>
            <a:ext cx="1391593" cy="649677"/>
          </a:xfrm>
          <a:prstGeom prst="rect">
            <a:avLst/>
          </a:prstGeom>
          <a:solidFill>
            <a:schemeClr val="accent1"/>
          </a:solidFill>
        </p:spPr>
      </p:pic>
      <p:sp>
        <p:nvSpPr>
          <p:cNvPr id="2" name="Title 1">
            <a:extLst>
              <a:ext uri="{FF2B5EF4-FFF2-40B4-BE49-F238E27FC236}">
                <a16:creationId xmlns:a16="http://schemas.microsoft.com/office/drawing/2014/main" id="{DD7DB743-ABEB-6F4E-B6FC-5241C063EE1E}"/>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Footer Placeholder 2">
            <a:extLst>
              <a:ext uri="{FF2B5EF4-FFF2-40B4-BE49-F238E27FC236}">
                <a16:creationId xmlns:a16="http://schemas.microsoft.com/office/drawing/2014/main" id="{0CBDE9F9-735B-064C-9233-5920BAC15783}"/>
              </a:ext>
            </a:extLst>
          </p:cNvPr>
          <p:cNvSpPr>
            <a:spLocks noGrp="1"/>
          </p:cNvSpPr>
          <p:nvPr>
            <p:ph type="ftr" sz="quarter" idx="10"/>
          </p:nvPr>
        </p:nvSpPr>
        <p:spPr/>
        <p:txBody>
          <a:bodyPr/>
          <a:lstStyle>
            <a:lvl1pPr>
              <a:defRPr>
                <a:solidFill>
                  <a:schemeClr val="bg1"/>
                </a:solidFill>
              </a:defRPr>
            </a:lvl1pPr>
          </a:lstStyle>
          <a:p>
            <a:r>
              <a:rPr lang="en-US"/>
              <a:t>Chapter Leader Exchange</a:t>
            </a:r>
          </a:p>
        </p:txBody>
      </p:sp>
    </p:spTree>
    <p:extLst>
      <p:ext uri="{BB962C8B-B14F-4D97-AF65-F5344CB8AC3E}">
        <p14:creationId xmlns:p14="http://schemas.microsoft.com/office/powerpoint/2010/main" val="7087772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5 Custom Layout">
    <p:bg>
      <p:bgPr>
        <a:solidFill>
          <a:srgbClr val="1E22AA"/>
        </a:solidFill>
        <a:effectLst/>
      </p:bgPr>
    </p:bg>
    <p:spTree>
      <p:nvGrpSpPr>
        <p:cNvPr id="1" name=""/>
        <p:cNvGrpSpPr/>
        <p:nvPr/>
      </p:nvGrpSpPr>
      <p:grpSpPr>
        <a:xfrm>
          <a:off x="0" y="0"/>
          <a:ext cx="0" cy="0"/>
          <a:chOff x="0" y="0"/>
          <a:chExt cx="0" cy="0"/>
        </a:xfrm>
      </p:grpSpPr>
      <p:pic>
        <p:nvPicPr>
          <p:cNvPr id="18" name="Picture Placeholder 6">
            <a:extLst>
              <a:ext uri="{FF2B5EF4-FFF2-40B4-BE49-F238E27FC236}">
                <a16:creationId xmlns:a16="http://schemas.microsoft.com/office/drawing/2014/main" id="{91D1851B-4A72-D147-AC0E-C10A50EF8D48}"/>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9499" t="25172" r="-1321" b="3006"/>
          <a:stretch/>
        </p:blipFill>
        <p:spPr>
          <a:xfrm rot="20179082">
            <a:off x="1663253" y="1709168"/>
            <a:ext cx="3878838" cy="3884380"/>
          </a:xfrm>
          <a:prstGeom prst="ellipse">
            <a:avLst/>
          </a:prstGeom>
          <a:noFill/>
          <a:ln>
            <a:noFill/>
          </a:ln>
        </p:spPr>
      </p:pic>
      <p:sp>
        <p:nvSpPr>
          <p:cNvPr id="5" name="Picture Placeholder 7"/>
          <p:cNvSpPr>
            <a:spLocks noGrp="1"/>
          </p:cNvSpPr>
          <p:nvPr>
            <p:ph type="pic" sz="quarter" idx="12"/>
          </p:nvPr>
        </p:nvSpPr>
        <p:spPr>
          <a:xfrm>
            <a:off x="-2504116" y="1429305"/>
            <a:ext cx="3885470" cy="3885470"/>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6" name="Oval 5"/>
          <p:cNvSpPr/>
          <p:nvPr userDrawn="1"/>
        </p:nvSpPr>
        <p:spPr>
          <a:xfrm>
            <a:off x="2001636" y="1427057"/>
            <a:ext cx="3887718" cy="38877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Prometo Medium" panose="020B0704030203060203" pitchFamily="34" charset="0"/>
            </a:endParaRPr>
          </a:p>
        </p:txBody>
      </p:sp>
      <p:sp>
        <p:nvSpPr>
          <p:cNvPr id="10" name="Text Placeholder 9"/>
          <p:cNvSpPr>
            <a:spLocks noGrp="1"/>
          </p:cNvSpPr>
          <p:nvPr>
            <p:ph type="body" sz="quarter" idx="13"/>
          </p:nvPr>
        </p:nvSpPr>
        <p:spPr>
          <a:xfrm>
            <a:off x="2226712" y="3141041"/>
            <a:ext cx="3406166" cy="914400"/>
          </a:xfrm>
          <a:prstGeom prst="rect">
            <a:avLst/>
          </a:prstGeom>
        </p:spPr>
        <p:txBody>
          <a:bodyPr>
            <a:normAutofit/>
          </a:bodyPr>
          <a:lstStyle>
            <a:lvl1pPr algn="ctr">
              <a:lnSpc>
                <a:spcPct val="100000"/>
              </a:lnSpc>
              <a:defRPr sz="1800" b="0" i="1" u="none">
                <a:solidFill>
                  <a:srgbClr val="1E22AA"/>
                </a:solidFill>
                <a:latin typeface="Prometo Medium" panose="020B0704030203060203" pitchFamily="34" charset="0"/>
                <a:ea typeface="Prometo Medium" panose="020B0704030203060203" pitchFamily="34" charset="0"/>
                <a:cs typeface="Prometo Medium" panose="020B0704030203060203" pitchFamily="34" charset="0"/>
              </a:defRPr>
            </a:lvl1pPr>
          </a:lstStyle>
          <a:p>
            <a:pPr lvl="0"/>
            <a:r>
              <a:rPr lang="en-US"/>
              <a:t>Click to edit Master text styles</a:t>
            </a:r>
          </a:p>
        </p:txBody>
      </p:sp>
      <p:sp>
        <p:nvSpPr>
          <p:cNvPr id="11" name="TextBox 10"/>
          <p:cNvSpPr txBox="1"/>
          <p:nvPr userDrawn="1"/>
        </p:nvSpPr>
        <p:spPr>
          <a:xfrm>
            <a:off x="3611796" y="4299112"/>
            <a:ext cx="538930" cy="1015663"/>
          </a:xfrm>
          <a:prstGeom prst="rect">
            <a:avLst/>
          </a:prstGeom>
          <a:noFill/>
        </p:spPr>
        <p:txBody>
          <a:bodyPr wrap="none" rtlCol="0">
            <a:spAutoFit/>
          </a:bodyPr>
          <a:lstStyle/>
          <a:p>
            <a:pPr algn="ctr"/>
            <a:r>
              <a:rPr lang="en-US" sz="6000" b="0" i="1">
                <a:solidFill>
                  <a:schemeClr val="accent3"/>
                </a:solidFill>
                <a:latin typeface="Prometo Medium" panose="020B0704030203060203" pitchFamily="34" charset="0"/>
              </a:rPr>
              <a:t>“</a:t>
            </a:r>
          </a:p>
        </p:txBody>
      </p:sp>
      <p:sp>
        <p:nvSpPr>
          <p:cNvPr id="13" name="Picture Placeholder 7">
            <a:extLst>
              <a:ext uri="{FF2B5EF4-FFF2-40B4-BE49-F238E27FC236}">
                <a16:creationId xmlns:a16="http://schemas.microsoft.com/office/drawing/2014/main" id="{E24E9FB1-80D9-E24B-8D32-3AB86CC50EDC}"/>
              </a:ext>
            </a:extLst>
          </p:cNvPr>
          <p:cNvSpPr>
            <a:spLocks noGrp="1"/>
          </p:cNvSpPr>
          <p:nvPr>
            <p:ph type="pic" sz="quarter" idx="15"/>
          </p:nvPr>
        </p:nvSpPr>
        <p:spPr>
          <a:xfrm>
            <a:off x="11100544" y="1429305"/>
            <a:ext cx="3885470" cy="3885470"/>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4" name="Picture Placeholder 3">
            <a:extLst>
              <a:ext uri="{FF2B5EF4-FFF2-40B4-BE49-F238E27FC236}">
                <a16:creationId xmlns:a16="http://schemas.microsoft.com/office/drawing/2014/main" id="{BF7053BB-1F93-3F4C-8EB7-1D03DFC39531}"/>
              </a:ext>
            </a:extLst>
          </p:cNvPr>
          <p:cNvSpPr>
            <a:spLocks noGrp="1"/>
          </p:cNvSpPr>
          <p:nvPr>
            <p:ph type="pic" sz="quarter" idx="16"/>
          </p:nvPr>
        </p:nvSpPr>
        <p:spPr>
          <a:xfrm>
            <a:off x="6509636" y="1427057"/>
            <a:ext cx="3970625" cy="3887718"/>
          </a:xfrm>
          <a:prstGeom prst="ellipse">
            <a:avLst/>
          </a:prstGeom>
          <a:gradFill>
            <a:gsLst>
              <a:gs pos="0">
                <a:schemeClr val="bg1">
                  <a:lumMod val="85000"/>
                </a:schemeClr>
              </a:gs>
              <a:gs pos="99000">
                <a:schemeClr val="bg1">
                  <a:lumMod val="75000"/>
                </a:schemeClr>
              </a:gs>
            </a:gsLst>
            <a:lin ang="5400000" scaled="1"/>
          </a:gradFill>
        </p:spPr>
        <p:txBody>
          <a:bodyPr anchor="ctr" anchorCtr="0">
            <a:normAutofit/>
          </a:bodyPr>
          <a:lstStyle>
            <a:lvl1pPr algn="ctr">
              <a:defRPr sz="1200">
                <a:solidFill>
                  <a:schemeClr val="tx1"/>
                </a:solidFill>
                <a:latin typeface="Century Gothic" panose="020B0502020202020204" pitchFamily="34" charset="0"/>
              </a:defRPr>
            </a:lvl1pPr>
          </a:lstStyle>
          <a:p>
            <a:endParaRPr lang="en-US"/>
          </a:p>
        </p:txBody>
      </p:sp>
      <p:sp>
        <p:nvSpPr>
          <p:cNvPr id="12" name="Oval 11"/>
          <p:cNvSpPr/>
          <p:nvPr userDrawn="1"/>
        </p:nvSpPr>
        <p:spPr>
          <a:xfrm>
            <a:off x="11432327" y="6318703"/>
            <a:ext cx="370114" cy="37011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14" name="Номер слайда 21"/>
          <p:cNvSpPr>
            <a:spLocks noGrp="1"/>
          </p:cNvSpPr>
          <p:nvPr>
            <p:ph type="sldNum" sz="quarter" idx="4"/>
          </p:nvPr>
        </p:nvSpPr>
        <p:spPr>
          <a:xfrm>
            <a:off x="11360517" y="6390178"/>
            <a:ext cx="513735" cy="227164"/>
          </a:xfrm>
          <a:prstGeom prst="rect">
            <a:avLst/>
          </a:prstGeom>
          <a:noFill/>
        </p:spPr>
        <p:txBody>
          <a:bodyPr vert="horz" wrap="square" lIns="0" tIns="0" rIns="0" bIns="0" rtlCol="0" anchor="ctr"/>
          <a:lstStyle>
            <a:lvl1pPr algn="ctr">
              <a:defRPr sz="803" b="0" i="0">
                <a:solidFill>
                  <a:schemeClr val="accent1"/>
                </a:solidFill>
                <a:latin typeface="Century Gothic" panose="020B0502020202020204" pitchFamily="34" charset="0"/>
                <a:ea typeface="Century Gothic" panose="020B0502020202020204" pitchFamily="34" charset="0"/>
                <a:cs typeface="Arial" panose="020B0604020202020204" pitchFamily="34" charset="0"/>
              </a:defRPr>
            </a:lvl1pPr>
          </a:lstStyle>
          <a:p>
            <a:fld id="{D8D877B3-D348-4611-9BDB-C5374591D951}" type="slidenum">
              <a:rPr lang="en-US" smtClean="0"/>
              <a:pPr/>
              <a:t>‹#›</a:t>
            </a:fld>
            <a:endParaRPr lang="en-US"/>
          </a:p>
        </p:txBody>
      </p:sp>
      <p:pic>
        <p:nvPicPr>
          <p:cNvPr id="15" name="Picture 14" descr="Text, logo&#10;&#10;Description automatically generated">
            <a:extLst>
              <a:ext uri="{FF2B5EF4-FFF2-40B4-BE49-F238E27FC236}">
                <a16:creationId xmlns:a16="http://schemas.microsoft.com/office/drawing/2014/main" id="{84E38981-E5B5-9C4B-B8CB-96FC1248CF9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53057" y="6185304"/>
            <a:ext cx="1391593" cy="649677"/>
          </a:xfrm>
          <a:prstGeom prst="rect">
            <a:avLst/>
          </a:prstGeom>
          <a:solidFill>
            <a:schemeClr val="accent1"/>
          </a:solidFill>
        </p:spPr>
      </p:pic>
      <p:sp>
        <p:nvSpPr>
          <p:cNvPr id="2" name="Footer Placeholder 1">
            <a:extLst>
              <a:ext uri="{FF2B5EF4-FFF2-40B4-BE49-F238E27FC236}">
                <a16:creationId xmlns:a16="http://schemas.microsoft.com/office/drawing/2014/main" id="{4F1C1BA9-EB81-2B40-9E94-5DDE43D2A1B6}"/>
              </a:ext>
            </a:extLst>
          </p:cNvPr>
          <p:cNvSpPr>
            <a:spLocks noGrp="1"/>
          </p:cNvSpPr>
          <p:nvPr>
            <p:ph type="ftr" sz="quarter" idx="17"/>
          </p:nvPr>
        </p:nvSpPr>
        <p:spPr/>
        <p:txBody>
          <a:bodyPr/>
          <a:lstStyle>
            <a:lvl1pPr>
              <a:defRPr>
                <a:solidFill>
                  <a:schemeClr val="bg1"/>
                </a:solidFill>
              </a:defRPr>
            </a:lvl1pPr>
          </a:lstStyle>
          <a:p>
            <a:r>
              <a:rPr lang="en-US"/>
              <a:t>Chapter Leader Exchange</a:t>
            </a:r>
          </a:p>
        </p:txBody>
      </p:sp>
    </p:spTree>
    <p:extLst>
      <p:ext uri="{BB962C8B-B14F-4D97-AF65-F5344CB8AC3E}">
        <p14:creationId xmlns:p14="http://schemas.microsoft.com/office/powerpoint/2010/main" val="19090830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_Side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3433" y="2339984"/>
            <a:ext cx="4187371" cy="1783443"/>
          </a:xfrm>
        </p:spPr>
        <p:txBody>
          <a:bodyPr wrap="square" anchor="ctr" anchorCtr="0"/>
          <a:lstStyle>
            <a:lvl1pPr>
              <a:lnSpc>
                <a:spcPct val="100000"/>
              </a:lnSpc>
              <a:defRPr sz="3600" b="0" i="1">
                <a:latin typeface="Prometo Medium" panose="020B0704030203060203" pitchFamily="34" charset="0"/>
              </a:defRPr>
            </a:lvl1pPr>
          </a:lstStyle>
          <a:p>
            <a:r>
              <a:rPr lang="en-US"/>
              <a:t>Click to Edit Master Title Style</a:t>
            </a:r>
          </a:p>
        </p:txBody>
      </p:sp>
      <p:sp>
        <p:nvSpPr>
          <p:cNvPr id="3" name="Slide Number Placeholder 2"/>
          <p:cNvSpPr>
            <a:spLocks noGrp="1"/>
          </p:cNvSpPr>
          <p:nvPr>
            <p:ph type="sldNum" sz="quarter" idx="10"/>
          </p:nvPr>
        </p:nvSpPr>
        <p:spPr/>
        <p:txBody>
          <a:bodyPr/>
          <a:lstStyle>
            <a:lvl1pPr>
              <a:defRPr b="0" i="0">
                <a:latin typeface="Century Gothic" panose="020B0502020202020204" pitchFamily="34" charset="0"/>
                <a:ea typeface="Century Gothic" panose="020B0502020202020204" pitchFamily="34" charset="0"/>
                <a:cs typeface="Arial" panose="020B0604020202020204" pitchFamily="34" charset="0"/>
              </a:defRPr>
            </a:lvl1pPr>
          </a:lstStyle>
          <a:p>
            <a:fld id="{D8D877B3-D348-4611-9BDB-C5374591D951}" type="slidenum">
              <a:rPr lang="en-US" smtClean="0"/>
              <a:pPr/>
              <a:t>‹#›</a:t>
            </a:fld>
            <a:endParaRPr lang="en-US"/>
          </a:p>
        </p:txBody>
      </p:sp>
      <p:sp>
        <p:nvSpPr>
          <p:cNvPr id="4" name="Footer Placeholder 3">
            <a:extLst>
              <a:ext uri="{FF2B5EF4-FFF2-40B4-BE49-F238E27FC236}">
                <a16:creationId xmlns:a16="http://schemas.microsoft.com/office/drawing/2014/main" id="{2E51EBB1-6778-A844-B9B4-3D7DB8F9916E}"/>
              </a:ext>
            </a:extLst>
          </p:cNvPr>
          <p:cNvSpPr>
            <a:spLocks noGrp="1"/>
          </p:cNvSpPr>
          <p:nvPr>
            <p:ph type="ftr" sz="quarter" idx="11"/>
          </p:nvPr>
        </p:nvSpPr>
        <p:spPr/>
        <p:txBody>
          <a:bodyPr/>
          <a:lstStyle/>
          <a:p>
            <a:r>
              <a:rPr lang="en-US"/>
              <a:t>Chapter Leader Exchange</a:t>
            </a:r>
          </a:p>
        </p:txBody>
      </p:sp>
    </p:spTree>
    <p:extLst>
      <p:ext uri="{BB962C8B-B14F-4D97-AF65-F5344CB8AC3E}">
        <p14:creationId xmlns:p14="http://schemas.microsoft.com/office/powerpoint/2010/main" val="395679013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2_Custom Layout">
    <p:bg>
      <p:bgPr>
        <a:solidFill>
          <a:srgbClr val="1E22AA"/>
        </a:solidFill>
        <a:effectLst/>
      </p:bgPr>
    </p:bg>
    <p:spTree>
      <p:nvGrpSpPr>
        <p:cNvPr id="1" name=""/>
        <p:cNvGrpSpPr/>
        <p:nvPr/>
      </p:nvGrpSpPr>
      <p:grpSpPr>
        <a:xfrm>
          <a:off x="0" y="0"/>
          <a:ext cx="0" cy="0"/>
          <a:chOff x="0" y="0"/>
          <a:chExt cx="0" cy="0"/>
        </a:xfrm>
      </p:grpSpPr>
      <p:sp>
        <p:nvSpPr>
          <p:cNvPr id="5" name="Picture Placeholder 7"/>
          <p:cNvSpPr>
            <a:spLocks noGrp="1"/>
          </p:cNvSpPr>
          <p:nvPr>
            <p:ph type="pic" sz="quarter" idx="12"/>
          </p:nvPr>
        </p:nvSpPr>
        <p:spPr>
          <a:xfrm>
            <a:off x="948068" y="-1924878"/>
            <a:ext cx="10707756" cy="10707756"/>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4" name="Title 1"/>
          <p:cNvSpPr>
            <a:spLocks noGrp="1"/>
          </p:cNvSpPr>
          <p:nvPr>
            <p:ph type="title"/>
          </p:nvPr>
        </p:nvSpPr>
        <p:spPr>
          <a:xfrm>
            <a:off x="1802517" y="2389412"/>
            <a:ext cx="4187371" cy="1783443"/>
          </a:xfrm>
        </p:spPr>
        <p:txBody>
          <a:bodyPr/>
          <a:lstStyle>
            <a:lvl1pPr>
              <a:lnSpc>
                <a:spcPct val="100000"/>
              </a:lnSpc>
              <a:defRPr sz="3600">
                <a:solidFill>
                  <a:srgbClr val="FFFFFF"/>
                </a:solidFill>
                <a:latin typeface="Prometo Medium" panose="020B0704030203060203" pitchFamily="34" charset="0"/>
              </a:defRPr>
            </a:lvl1pPr>
          </a:lstStyle>
          <a:p>
            <a:r>
              <a:rPr lang="en-US"/>
              <a:t>Click to edit Master title style</a:t>
            </a:r>
          </a:p>
        </p:txBody>
      </p:sp>
      <p:sp>
        <p:nvSpPr>
          <p:cNvPr id="6" name="Oval 5"/>
          <p:cNvSpPr/>
          <p:nvPr userDrawn="1"/>
        </p:nvSpPr>
        <p:spPr>
          <a:xfrm>
            <a:off x="11432327" y="6318703"/>
            <a:ext cx="370114" cy="37011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7" name="Номер слайда 21"/>
          <p:cNvSpPr>
            <a:spLocks noGrp="1"/>
          </p:cNvSpPr>
          <p:nvPr>
            <p:ph type="sldNum" sz="quarter" idx="4"/>
          </p:nvPr>
        </p:nvSpPr>
        <p:spPr>
          <a:xfrm>
            <a:off x="11360517" y="6390178"/>
            <a:ext cx="513735" cy="227164"/>
          </a:xfrm>
          <a:prstGeom prst="rect">
            <a:avLst/>
          </a:prstGeom>
          <a:noFill/>
        </p:spPr>
        <p:txBody>
          <a:bodyPr vert="horz" wrap="square" lIns="0" tIns="0" rIns="0" bIns="0" rtlCol="0" anchor="ctr"/>
          <a:lstStyle>
            <a:lvl1pPr algn="ctr">
              <a:defRPr sz="803" b="0" i="0">
                <a:solidFill>
                  <a:schemeClr val="accent1"/>
                </a:solidFill>
                <a:latin typeface="Century Gothic" panose="020B0502020202020204" pitchFamily="34" charset="0"/>
                <a:ea typeface="Century Gothic" panose="020B0502020202020204" pitchFamily="34" charset="0"/>
                <a:cs typeface="Arial" panose="020B0604020202020204" pitchFamily="34" charset="0"/>
              </a:defRPr>
            </a:lvl1pPr>
          </a:lstStyle>
          <a:p>
            <a:fld id="{D8D877B3-D348-4611-9BDB-C5374591D951}" type="slidenum">
              <a:rPr lang="en-US" smtClean="0"/>
              <a:pPr/>
              <a:t>‹#›</a:t>
            </a:fld>
            <a:endParaRPr lang="en-US"/>
          </a:p>
        </p:txBody>
      </p:sp>
      <p:pic>
        <p:nvPicPr>
          <p:cNvPr id="9" name="Picture 8" descr="Text, logo&#10;&#10;Description automatically generated">
            <a:extLst>
              <a:ext uri="{FF2B5EF4-FFF2-40B4-BE49-F238E27FC236}">
                <a16:creationId xmlns:a16="http://schemas.microsoft.com/office/drawing/2014/main" id="{95842CC3-E0BF-FF45-A0E4-A97EF3CB2E1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3057" y="6185304"/>
            <a:ext cx="1391593" cy="649677"/>
          </a:xfrm>
          <a:prstGeom prst="rect">
            <a:avLst/>
          </a:prstGeom>
          <a:solidFill>
            <a:schemeClr val="accent1"/>
          </a:solidFill>
        </p:spPr>
      </p:pic>
      <p:sp>
        <p:nvSpPr>
          <p:cNvPr id="2" name="Footer Placeholder 1">
            <a:extLst>
              <a:ext uri="{FF2B5EF4-FFF2-40B4-BE49-F238E27FC236}">
                <a16:creationId xmlns:a16="http://schemas.microsoft.com/office/drawing/2014/main" id="{503D1906-C08F-3344-8E9A-D0DA1AD254ED}"/>
              </a:ext>
            </a:extLst>
          </p:cNvPr>
          <p:cNvSpPr>
            <a:spLocks noGrp="1"/>
          </p:cNvSpPr>
          <p:nvPr>
            <p:ph type="ftr" sz="quarter" idx="13"/>
          </p:nvPr>
        </p:nvSpPr>
        <p:spPr/>
        <p:txBody>
          <a:bodyPr/>
          <a:lstStyle>
            <a:lvl1pPr>
              <a:defRPr>
                <a:solidFill>
                  <a:schemeClr val="bg1"/>
                </a:solidFill>
              </a:defRPr>
            </a:lvl1pPr>
          </a:lstStyle>
          <a:p>
            <a:r>
              <a:rPr lang="en-US"/>
              <a:t>Chapter Leader Exchange</a:t>
            </a:r>
          </a:p>
        </p:txBody>
      </p:sp>
    </p:spTree>
    <p:extLst>
      <p:ext uri="{BB962C8B-B14F-4D97-AF65-F5344CB8AC3E}">
        <p14:creationId xmlns:p14="http://schemas.microsoft.com/office/powerpoint/2010/main" val="39809248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4_Custom Layout">
    <p:bg>
      <p:bgPr>
        <a:solidFill>
          <a:srgbClr val="1E22AA"/>
        </a:solidFill>
        <a:effectLst/>
      </p:bgPr>
    </p:bg>
    <p:spTree>
      <p:nvGrpSpPr>
        <p:cNvPr id="1" name=""/>
        <p:cNvGrpSpPr/>
        <p:nvPr/>
      </p:nvGrpSpPr>
      <p:grpSpPr>
        <a:xfrm>
          <a:off x="0" y="0"/>
          <a:ext cx="0" cy="0"/>
          <a:chOff x="0" y="0"/>
          <a:chExt cx="0" cy="0"/>
        </a:xfrm>
      </p:grpSpPr>
      <p:sp>
        <p:nvSpPr>
          <p:cNvPr id="6" name="Picture Placeholder 7"/>
          <p:cNvSpPr>
            <a:spLocks noGrp="1"/>
          </p:cNvSpPr>
          <p:nvPr>
            <p:ph type="pic" sz="quarter" idx="12"/>
          </p:nvPr>
        </p:nvSpPr>
        <p:spPr>
          <a:xfrm>
            <a:off x="4117702" y="-2038880"/>
            <a:ext cx="9089318" cy="9089318"/>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7" name="Title 1"/>
          <p:cNvSpPr>
            <a:spLocks noGrp="1"/>
          </p:cNvSpPr>
          <p:nvPr>
            <p:ph type="title" hasCustomPrompt="1"/>
          </p:nvPr>
        </p:nvSpPr>
        <p:spPr>
          <a:xfrm>
            <a:off x="863324" y="2142277"/>
            <a:ext cx="3071367" cy="1783443"/>
          </a:xfrm>
        </p:spPr>
        <p:txBody>
          <a:bodyPr/>
          <a:lstStyle>
            <a:lvl1pPr>
              <a:lnSpc>
                <a:spcPct val="100000"/>
              </a:lnSpc>
              <a:defRPr sz="3600">
                <a:solidFill>
                  <a:srgbClr val="FFFFFF"/>
                </a:solidFill>
                <a:latin typeface="Prometo Medium" panose="020B0704030203060203" pitchFamily="34" charset="0"/>
              </a:defRPr>
            </a:lvl1pPr>
          </a:lstStyle>
          <a:p>
            <a:r>
              <a:rPr lang="en-US"/>
              <a:t>Click To Edit Master Title Style</a:t>
            </a:r>
          </a:p>
        </p:txBody>
      </p:sp>
      <p:sp>
        <p:nvSpPr>
          <p:cNvPr id="5" name="Oval 4"/>
          <p:cNvSpPr/>
          <p:nvPr userDrawn="1"/>
        </p:nvSpPr>
        <p:spPr>
          <a:xfrm>
            <a:off x="11432327" y="6318703"/>
            <a:ext cx="370114" cy="37011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8" name="Номер слайда 21"/>
          <p:cNvSpPr>
            <a:spLocks noGrp="1"/>
          </p:cNvSpPr>
          <p:nvPr>
            <p:ph type="sldNum" sz="quarter" idx="4"/>
          </p:nvPr>
        </p:nvSpPr>
        <p:spPr>
          <a:xfrm>
            <a:off x="11360517" y="6390178"/>
            <a:ext cx="513735" cy="227164"/>
          </a:xfrm>
          <a:prstGeom prst="rect">
            <a:avLst/>
          </a:prstGeom>
          <a:noFill/>
        </p:spPr>
        <p:txBody>
          <a:bodyPr vert="horz" wrap="square" lIns="0" tIns="0" rIns="0" bIns="0" rtlCol="0" anchor="ctr"/>
          <a:lstStyle>
            <a:lvl1pPr algn="ctr">
              <a:defRPr sz="803" b="0" i="0">
                <a:solidFill>
                  <a:schemeClr val="accent1"/>
                </a:solidFill>
                <a:latin typeface="Century Gothic" panose="020B0502020202020204" pitchFamily="34" charset="0"/>
                <a:ea typeface="Century Gothic" panose="020B0502020202020204" pitchFamily="34" charset="0"/>
                <a:cs typeface="Arial" panose="020B0604020202020204" pitchFamily="34" charset="0"/>
              </a:defRPr>
            </a:lvl1pPr>
          </a:lstStyle>
          <a:p>
            <a:fld id="{D8D877B3-D348-4611-9BDB-C5374591D951}" type="slidenum">
              <a:rPr lang="en-US" smtClean="0"/>
              <a:pPr/>
              <a:t>‹#›</a:t>
            </a:fld>
            <a:endParaRPr lang="en-US"/>
          </a:p>
        </p:txBody>
      </p:sp>
      <p:pic>
        <p:nvPicPr>
          <p:cNvPr id="10" name="Picture 9" descr="Text, logo&#10;&#10;Description automatically generated">
            <a:extLst>
              <a:ext uri="{FF2B5EF4-FFF2-40B4-BE49-F238E27FC236}">
                <a16:creationId xmlns:a16="http://schemas.microsoft.com/office/drawing/2014/main" id="{FA0F21B5-0A26-624D-8343-97BF2C034D7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3057" y="6185304"/>
            <a:ext cx="1391593" cy="649677"/>
          </a:xfrm>
          <a:prstGeom prst="rect">
            <a:avLst/>
          </a:prstGeom>
          <a:solidFill>
            <a:schemeClr val="accent1"/>
          </a:solidFill>
        </p:spPr>
      </p:pic>
      <p:sp>
        <p:nvSpPr>
          <p:cNvPr id="2" name="Footer Placeholder 1">
            <a:extLst>
              <a:ext uri="{FF2B5EF4-FFF2-40B4-BE49-F238E27FC236}">
                <a16:creationId xmlns:a16="http://schemas.microsoft.com/office/drawing/2014/main" id="{A0BE134F-2CF3-F64C-AB00-008C9BB3A23E}"/>
              </a:ext>
            </a:extLst>
          </p:cNvPr>
          <p:cNvSpPr>
            <a:spLocks noGrp="1"/>
          </p:cNvSpPr>
          <p:nvPr>
            <p:ph type="ftr" sz="quarter" idx="13"/>
          </p:nvPr>
        </p:nvSpPr>
        <p:spPr/>
        <p:txBody>
          <a:bodyPr/>
          <a:lstStyle>
            <a:lvl1pPr>
              <a:defRPr>
                <a:solidFill>
                  <a:schemeClr val="bg1"/>
                </a:solidFill>
              </a:defRPr>
            </a:lvl1pPr>
          </a:lstStyle>
          <a:p>
            <a:r>
              <a:rPr lang="en-US"/>
              <a:t>Chapter Leader Exchange</a:t>
            </a:r>
          </a:p>
        </p:txBody>
      </p:sp>
    </p:spTree>
    <p:extLst>
      <p:ext uri="{BB962C8B-B14F-4D97-AF65-F5344CB8AC3E}">
        <p14:creationId xmlns:p14="http://schemas.microsoft.com/office/powerpoint/2010/main" val="6380302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sp>
        <p:nvSpPr>
          <p:cNvPr id="13" name="Oval 12"/>
          <p:cNvSpPr/>
          <p:nvPr userDrawn="1"/>
        </p:nvSpPr>
        <p:spPr>
          <a:xfrm>
            <a:off x="2139931" y="-529198"/>
            <a:ext cx="7916398" cy="7916396"/>
          </a:xfrm>
          <a:prstGeom prst="ellipse">
            <a:avLst/>
          </a:prstGeom>
          <a:noFill/>
          <a:ln w="6350">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3" name="Slide Number Placeholder 2"/>
          <p:cNvSpPr>
            <a:spLocks noGrp="1"/>
          </p:cNvSpPr>
          <p:nvPr>
            <p:ph type="sldNum" sz="quarter" idx="10"/>
          </p:nvPr>
        </p:nvSpPr>
        <p:spPr/>
        <p:txBody>
          <a:bodyPr/>
          <a:lstStyle>
            <a:lvl1pPr>
              <a:defRPr b="0" i="0">
                <a:latin typeface="Century Gothic" panose="020B0502020202020204" pitchFamily="34" charset="0"/>
              </a:defRPr>
            </a:lvl1pPr>
          </a:lstStyle>
          <a:p>
            <a:fld id="{D8D877B3-D348-4611-9BDB-C5374591D951}" type="slidenum">
              <a:rPr lang="en-US" smtClean="0"/>
              <a:pPr/>
              <a:t>‹#›</a:t>
            </a:fld>
            <a:endParaRPr lang="en-US"/>
          </a:p>
        </p:txBody>
      </p:sp>
      <p:sp>
        <p:nvSpPr>
          <p:cNvPr id="5" name="Picture Placeholder 7"/>
          <p:cNvSpPr>
            <a:spLocks noGrp="1"/>
          </p:cNvSpPr>
          <p:nvPr>
            <p:ph type="pic" sz="quarter" idx="16"/>
          </p:nvPr>
        </p:nvSpPr>
        <p:spPr>
          <a:xfrm>
            <a:off x="1846312" y="1129899"/>
            <a:ext cx="1486294" cy="148629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6" name="Picture Placeholder 7"/>
          <p:cNvSpPr>
            <a:spLocks noGrp="1"/>
          </p:cNvSpPr>
          <p:nvPr>
            <p:ph type="pic" sz="quarter" idx="17"/>
          </p:nvPr>
        </p:nvSpPr>
        <p:spPr>
          <a:xfrm>
            <a:off x="4152190" y="1129899"/>
            <a:ext cx="1486294" cy="148629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7" name="Picture Placeholder 7"/>
          <p:cNvSpPr>
            <a:spLocks noGrp="1"/>
          </p:cNvSpPr>
          <p:nvPr>
            <p:ph type="pic" sz="quarter" idx="18"/>
          </p:nvPr>
        </p:nvSpPr>
        <p:spPr>
          <a:xfrm>
            <a:off x="6458068" y="1129899"/>
            <a:ext cx="1486294" cy="148629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8" name="Picture Placeholder 7"/>
          <p:cNvSpPr>
            <a:spLocks noGrp="1"/>
          </p:cNvSpPr>
          <p:nvPr>
            <p:ph type="pic" sz="quarter" idx="19"/>
          </p:nvPr>
        </p:nvSpPr>
        <p:spPr>
          <a:xfrm>
            <a:off x="8763946" y="1129899"/>
            <a:ext cx="1486294" cy="148629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9" name="Picture Placeholder 7"/>
          <p:cNvSpPr>
            <a:spLocks noGrp="1"/>
          </p:cNvSpPr>
          <p:nvPr>
            <p:ph type="pic" sz="quarter" idx="20"/>
          </p:nvPr>
        </p:nvSpPr>
        <p:spPr>
          <a:xfrm>
            <a:off x="1846312" y="3753830"/>
            <a:ext cx="1486294" cy="148629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10" name="Picture Placeholder 7"/>
          <p:cNvSpPr>
            <a:spLocks noGrp="1"/>
          </p:cNvSpPr>
          <p:nvPr>
            <p:ph type="pic" sz="quarter" idx="21"/>
          </p:nvPr>
        </p:nvSpPr>
        <p:spPr>
          <a:xfrm>
            <a:off x="4152190" y="3753830"/>
            <a:ext cx="1486294" cy="148629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11" name="Picture Placeholder 7"/>
          <p:cNvSpPr>
            <a:spLocks noGrp="1"/>
          </p:cNvSpPr>
          <p:nvPr>
            <p:ph type="pic" sz="quarter" idx="22"/>
          </p:nvPr>
        </p:nvSpPr>
        <p:spPr>
          <a:xfrm>
            <a:off x="6458068" y="3753830"/>
            <a:ext cx="1486294" cy="148629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12" name="Picture Placeholder 7"/>
          <p:cNvSpPr>
            <a:spLocks noGrp="1"/>
          </p:cNvSpPr>
          <p:nvPr>
            <p:ph type="pic" sz="quarter" idx="23"/>
          </p:nvPr>
        </p:nvSpPr>
        <p:spPr>
          <a:xfrm>
            <a:off x="8763946" y="3753830"/>
            <a:ext cx="1486294" cy="148629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2" name="Footer Placeholder 1">
            <a:extLst>
              <a:ext uri="{FF2B5EF4-FFF2-40B4-BE49-F238E27FC236}">
                <a16:creationId xmlns:a16="http://schemas.microsoft.com/office/drawing/2014/main" id="{B578804E-5FBD-7F4D-8634-437E25FA042F}"/>
              </a:ext>
            </a:extLst>
          </p:cNvPr>
          <p:cNvSpPr>
            <a:spLocks noGrp="1"/>
          </p:cNvSpPr>
          <p:nvPr>
            <p:ph type="ftr" sz="quarter" idx="24"/>
          </p:nvPr>
        </p:nvSpPr>
        <p:spPr/>
        <p:txBody>
          <a:bodyPr/>
          <a:lstStyle/>
          <a:p>
            <a:r>
              <a:rPr lang="en-US"/>
              <a:t>Chapter Leader Exchange</a:t>
            </a:r>
          </a:p>
        </p:txBody>
      </p:sp>
    </p:spTree>
    <p:extLst>
      <p:ext uri="{BB962C8B-B14F-4D97-AF65-F5344CB8AC3E}">
        <p14:creationId xmlns:p14="http://schemas.microsoft.com/office/powerpoint/2010/main" val="284224830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b="0" i="0">
                <a:latin typeface="Century Gothic" panose="020B0502020202020204" pitchFamily="34" charset="0"/>
              </a:defRPr>
            </a:lvl1pPr>
          </a:lstStyle>
          <a:p>
            <a:fld id="{D8D877B3-D348-4611-9BDB-C5374591D951}" type="slidenum">
              <a:rPr lang="en-US" smtClean="0"/>
              <a:pPr/>
              <a:t>‹#›</a:t>
            </a:fld>
            <a:endParaRPr lang="en-US"/>
          </a:p>
        </p:txBody>
      </p:sp>
      <p:sp>
        <p:nvSpPr>
          <p:cNvPr id="6" name="Picture Placeholder 7"/>
          <p:cNvSpPr>
            <a:spLocks noGrp="1"/>
          </p:cNvSpPr>
          <p:nvPr>
            <p:ph type="pic" sz="quarter" idx="13"/>
          </p:nvPr>
        </p:nvSpPr>
        <p:spPr>
          <a:xfrm>
            <a:off x="1596571" y="2134879"/>
            <a:ext cx="2498351" cy="2498351"/>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7" name="Picture Placeholder 7"/>
          <p:cNvSpPr>
            <a:spLocks noGrp="1"/>
          </p:cNvSpPr>
          <p:nvPr>
            <p:ph type="pic" sz="quarter" idx="14"/>
          </p:nvPr>
        </p:nvSpPr>
        <p:spPr>
          <a:xfrm>
            <a:off x="4846824" y="2134879"/>
            <a:ext cx="2498351" cy="2498351"/>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8" name="Picture Placeholder 7"/>
          <p:cNvSpPr>
            <a:spLocks noGrp="1"/>
          </p:cNvSpPr>
          <p:nvPr>
            <p:ph type="pic" sz="quarter" idx="15"/>
          </p:nvPr>
        </p:nvSpPr>
        <p:spPr>
          <a:xfrm>
            <a:off x="8097077" y="2134879"/>
            <a:ext cx="2498351" cy="2498351"/>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4" name="Title 3">
            <a:extLst>
              <a:ext uri="{FF2B5EF4-FFF2-40B4-BE49-F238E27FC236}">
                <a16:creationId xmlns:a16="http://schemas.microsoft.com/office/drawing/2014/main" id="{8E820061-E792-B644-8E31-AC9728ED818D}"/>
              </a:ext>
            </a:extLst>
          </p:cNvPr>
          <p:cNvSpPr>
            <a:spLocks noGrp="1"/>
          </p:cNvSpPr>
          <p:nvPr>
            <p:ph type="title" hasCustomPrompt="1"/>
          </p:nvPr>
        </p:nvSpPr>
        <p:spPr/>
        <p:txBody>
          <a:bodyPr/>
          <a:lstStyle/>
          <a:p>
            <a:r>
              <a:rPr lang="en-US"/>
              <a:t>Click to Edit Master Title Style</a:t>
            </a:r>
          </a:p>
        </p:txBody>
      </p:sp>
      <p:sp>
        <p:nvSpPr>
          <p:cNvPr id="2" name="Footer Placeholder 1">
            <a:extLst>
              <a:ext uri="{FF2B5EF4-FFF2-40B4-BE49-F238E27FC236}">
                <a16:creationId xmlns:a16="http://schemas.microsoft.com/office/drawing/2014/main" id="{D8CC23AE-7100-AB46-A669-87FDCEAAD337}"/>
              </a:ext>
            </a:extLst>
          </p:cNvPr>
          <p:cNvSpPr>
            <a:spLocks noGrp="1"/>
          </p:cNvSpPr>
          <p:nvPr>
            <p:ph type="ftr" sz="quarter" idx="16"/>
          </p:nvPr>
        </p:nvSpPr>
        <p:spPr/>
        <p:txBody>
          <a:bodyPr/>
          <a:lstStyle/>
          <a:p>
            <a:r>
              <a:rPr lang="en-US"/>
              <a:t>Chapter Leader Exchange</a:t>
            </a:r>
          </a:p>
        </p:txBody>
      </p:sp>
    </p:spTree>
    <p:extLst>
      <p:ext uri="{BB962C8B-B14F-4D97-AF65-F5344CB8AC3E}">
        <p14:creationId xmlns:p14="http://schemas.microsoft.com/office/powerpoint/2010/main" val="67630400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sp>
        <p:nvSpPr>
          <p:cNvPr id="9" name="Picture Placeholder 8"/>
          <p:cNvSpPr>
            <a:spLocks noGrp="1"/>
          </p:cNvSpPr>
          <p:nvPr>
            <p:ph type="pic" sz="quarter" idx="12"/>
          </p:nvPr>
        </p:nvSpPr>
        <p:spPr>
          <a:xfrm>
            <a:off x="5000496" y="3429000"/>
            <a:ext cx="7191504" cy="3429000"/>
          </a:xfrm>
          <a:custGeom>
            <a:avLst/>
            <a:gdLst>
              <a:gd name="connsiteX0" fmla="*/ 4106744 w 7191504"/>
              <a:gd name="connsiteY0" fmla="*/ 0 h 3429000"/>
              <a:gd name="connsiteX1" fmla="*/ 7058515 w 7191504"/>
              <a:gd name="connsiteY1" fmla="*/ 1222664 h 3429000"/>
              <a:gd name="connsiteX2" fmla="*/ 7191504 w 7191504"/>
              <a:gd name="connsiteY2" fmla="*/ 1368988 h 3429000"/>
              <a:gd name="connsiteX3" fmla="*/ 7191504 w 7191504"/>
              <a:gd name="connsiteY3" fmla="*/ 3429000 h 3429000"/>
              <a:gd name="connsiteX4" fmla="*/ 0 w 7191504"/>
              <a:gd name="connsiteY4" fmla="*/ 3429000 h 3429000"/>
              <a:gd name="connsiteX5" fmla="*/ 17119 w 7191504"/>
              <a:gd name="connsiteY5" fmla="*/ 3333141 h 3429000"/>
              <a:gd name="connsiteX6" fmla="*/ 4106744 w 7191504"/>
              <a:gd name="connsiteY6" fmla="*/ 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91504" h="3429000">
                <a:moveTo>
                  <a:pt x="4106744" y="0"/>
                </a:moveTo>
                <a:cubicBezTo>
                  <a:pt x="5259482" y="0"/>
                  <a:pt x="6303091" y="467240"/>
                  <a:pt x="7058515" y="1222664"/>
                </a:cubicBezTo>
                <a:lnTo>
                  <a:pt x="7191504" y="1368988"/>
                </a:lnTo>
                <a:lnTo>
                  <a:pt x="7191504" y="3429000"/>
                </a:lnTo>
                <a:lnTo>
                  <a:pt x="0" y="3429000"/>
                </a:lnTo>
                <a:lnTo>
                  <a:pt x="17119" y="3333141"/>
                </a:lnTo>
                <a:cubicBezTo>
                  <a:pt x="406370" y="1430921"/>
                  <a:pt x="2089452" y="0"/>
                  <a:pt x="4106744" y="0"/>
                </a:cubicBezTo>
                <a:close/>
              </a:path>
            </a:pathLst>
          </a:cu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5" name="Oval 4">
            <a:extLst>
              <a:ext uri="{FF2B5EF4-FFF2-40B4-BE49-F238E27FC236}">
                <a16:creationId xmlns:a16="http://schemas.microsoft.com/office/drawing/2014/main" id="{473A290F-976B-5F47-BB8C-1087AEF93EAB}"/>
              </a:ext>
            </a:extLst>
          </p:cNvPr>
          <p:cNvSpPr/>
          <p:nvPr userDrawn="1"/>
        </p:nvSpPr>
        <p:spPr>
          <a:xfrm>
            <a:off x="11432327" y="6318703"/>
            <a:ext cx="370114" cy="370114"/>
          </a:xfrm>
          <a:prstGeom prst="ellipse">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2" name="Title 1"/>
          <p:cNvSpPr>
            <a:spLocks noGrp="1"/>
          </p:cNvSpPr>
          <p:nvPr>
            <p:ph type="title"/>
          </p:nvPr>
        </p:nvSpPr>
        <p:spPr>
          <a:xfrm>
            <a:off x="865566" y="2216418"/>
            <a:ext cx="4187371" cy="1783443"/>
          </a:xfrm>
        </p:spPr>
        <p:txBody>
          <a:bodyPr/>
          <a:lstStyle>
            <a:lvl1pPr>
              <a:lnSpc>
                <a:spcPct val="100000"/>
              </a:lnSpc>
              <a:defRPr sz="3600">
                <a:latin typeface="Prometo Medium" panose="020B0704030203060203" pitchFamily="34" charset="0"/>
              </a:defRPr>
            </a:lvl1pPr>
          </a:lstStyle>
          <a:p>
            <a:r>
              <a:rPr lang="en-US"/>
              <a:t>Click to edit Master title style</a:t>
            </a:r>
          </a:p>
        </p:txBody>
      </p:sp>
      <p:sp>
        <p:nvSpPr>
          <p:cNvPr id="3" name="Slide Number Placeholder 2"/>
          <p:cNvSpPr>
            <a:spLocks noGrp="1"/>
          </p:cNvSpPr>
          <p:nvPr>
            <p:ph type="sldNum" sz="quarter" idx="10"/>
          </p:nvPr>
        </p:nvSpPr>
        <p:spPr/>
        <p:txBody>
          <a:bodyPr/>
          <a:lstStyle>
            <a:lvl1pPr>
              <a:defRPr b="0" i="0">
                <a:latin typeface="Century Gothic" panose="020B0502020202020204" pitchFamily="34" charset="0"/>
              </a:defRPr>
            </a:lvl1pPr>
          </a:lstStyle>
          <a:p>
            <a:fld id="{D8D877B3-D348-4611-9BDB-C5374591D951}" type="slidenum">
              <a:rPr lang="en-US" smtClean="0"/>
              <a:pPr/>
              <a:t>‹#›</a:t>
            </a:fld>
            <a:endParaRPr lang="en-US"/>
          </a:p>
        </p:txBody>
      </p:sp>
      <p:sp>
        <p:nvSpPr>
          <p:cNvPr id="4" name="Footer Placeholder 3">
            <a:extLst>
              <a:ext uri="{FF2B5EF4-FFF2-40B4-BE49-F238E27FC236}">
                <a16:creationId xmlns:a16="http://schemas.microsoft.com/office/drawing/2014/main" id="{EFAE155F-7E34-DD49-8B26-19F0621382C9}"/>
              </a:ext>
            </a:extLst>
          </p:cNvPr>
          <p:cNvSpPr>
            <a:spLocks noGrp="1"/>
          </p:cNvSpPr>
          <p:nvPr>
            <p:ph type="ftr" sz="quarter" idx="13"/>
          </p:nvPr>
        </p:nvSpPr>
        <p:spPr/>
        <p:txBody>
          <a:bodyPr/>
          <a:lstStyle/>
          <a:p>
            <a:r>
              <a:rPr lang="en-US"/>
              <a:t>Chapter Leader Exchange</a:t>
            </a:r>
          </a:p>
        </p:txBody>
      </p:sp>
    </p:spTree>
    <p:extLst>
      <p:ext uri="{BB962C8B-B14F-4D97-AF65-F5344CB8AC3E}">
        <p14:creationId xmlns:p14="http://schemas.microsoft.com/office/powerpoint/2010/main" val="24838948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5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63328" y="2230840"/>
            <a:ext cx="4187371" cy="1783443"/>
          </a:xfrm>
        </p:spPr>
        <p:txBody>
          <a:bodyPr/>
          <a:lstStyle>
            <a:lvl1pPr>
              <a:lnSpc>
                <a:spcPct val="100000"/>
              </a:lnSpc>
              <a:defRPr sz="3600">
                <a:latin typeface="Prometo Medium" panose="020B0704030203060203" pitchFamily="34" charset="0"/>
              </a:defRPr>
            </a:lvl1pPr>
          </a:lstStyle>
          <a:p>
            <a:r>
              <a:rPr lang="en-US"/>
              <a:t>Click to edit Master title style</a:t>
            </a:r>
          </a:p>
        </p:txBody>
      </p:sp>
      <p:sp>
        <p:nvSpPr>
          <p:cNvPr id="3" name="Slide Number Placeholder 2"/>
          <p:cNvSpPr>
            <a:spLocks noGrp="1"/>
          </p:cNvSpPr>
          <p:nvPr>
            <p:ph type="sldNum" sz="quarter" idx="10"/>
          </p:nvPr>
        </p:nvSpPr>
        <p:spPr/>
        <p:txBody>
          <a:bodyPr/>
          <a:lstStyle>
            <a:lvl1pPr>
              <a:defRPr b="0" i="0">
                <a:latin typeface="Century Gothic" panose="020B0502020202020204" pitchFamily="34" charset="0"/>
              </a:defRPr>
            </a:lvl1pPr>
          </a:lstStyle>
          <a:p>
            <a:fld id="{D8D877B3-D348-4611-9BDB-C5374591D951}" type="slidenum">
              <a:rPr lang="en-US" smtClean="0"/>
              <a:pPr/>
              <a:t>‹#›</a:t>
            </a:fld>
            <a:endParaRPr lang="en-US"/>
          </a:p>
        </p:txBody>
      </p:sp>
      <p:sp>
        <p:nvSpPr>
          <p:cNvPr id="7" name="Picture Placeholder 7"/>
          <p:cNvSpPr>
            <a:spLocks noGrp="1"/>
          </p:cNvSpPr>
          <p:nvPr>
            <p:ph type="pic" sz="quarter" idx="14"/>
          </p:nvPr>
        </p:nvSpPr>
        <p:spPr>
          <a:xfrm>
            <a:off x="6096000" y="524535"/>
            <a:ext cx="1722783" cy="1722781"/>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8" name="Picture Placeholder 7"/>
          <p:cNvSpPr>
            <a:spLocks noGrp="1"/>
          </p:cNvSpPr>
          <p:nvPr>
            <p:ph type="pic" sz="quarter" idx="15"/>
          </p:nvPr>
        </p:nvSpPr>
        <p:spPr>
          <a:xfrm>
            <a:off x="6096000" y="2553237"/>
            <a:ext cx="1722783" cy="1722781"/>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10" name="Picture Placeholder 7"/>
          <p:cNvSpPr>
            <a:spLocks noGrp="1"/>
          </p:cNvSpPr>
          <p:nvPr>
            <p:ph type="pic" sz="quarter" idx="16"/>
          </p:nvPr>
        </p:nvSpPr>
        <p:spPr>
          <a:xfrm>
            <a:off x="6096000" y="4581940"/>
            <a:ext cx="1722783" cy="1722781"/>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4" name="Footer Placeholder 3">
            <a:extLst>
              <a:ext uri="{FF2B5EF4-FFF2-40B4-BE49-F238E27FC236}">
                <a16:creationId xmlns:a16="http://schemas.microsoft.com/office/drawing/2014/main" id="{4B4E3540-9183-704E-B459-77101CB24556}"/>
              </a:ext>
            </a:extLst>
          </p:cNvPr>
          <p:cNvSpPr>
            <a:spLocks noGrp="1"/>
          </p:cNvSpPr>
          <p:nvPr>
            <p:ph type="ftr" sz="quarter" idx="17"/>
          </p:nvPr>
        </p:nvSpPr>
        <p:spPr/>
        <p:txBody>
          <a:bodyPr/>
          <a:lstStyle/>
          <a:p>
            <a:r>
              <a:rPr lang="en-US"/>
              <a:t>Chapter Leader Exchange</a:t>
            </a:r>
          </a:p>
        </p:txBody>
      </p:sp>
    </p:spTree>
    <p:extLst>
      <p:ext uri="{BB962C8B-B14F-4D97-AF65-F5344CB8AC3E}">
        <p14:creationId xmlns:p14="http://schemas.microsoft.com/office/powerpoint/2010/main" val="1255638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2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b="0" i="0">
                <a:latin typeface="Century Gothic" panose="020B0502020202020204" pitchFamily="34" charset="0"/>
              </a:defRPr>
            </a:lvl1pPr>
          </a:lstStyle>
          <a:p>
            <a:fld id="{D8D877B3-D348-4611-9BDB-C5374591D951}" type="slidenum">
              <a:rPr lang="en-US" smtClean="0"/>
              <a:pPr/>
              <a:t>‹#›</a:t>
            </a:fld>
            <a:endParaRPr lang="en-US"/>
          </a:p>
        </p:txBody>
      </p:sp>
      <p:sp>
        <p:nvSpPr>
          <p:cNvPr id="5" name="Picture Placeholder 7"/>
          <p:cNvSpPr>
            <a:spLocks noGrp="1"/>
          </p:cNvSpPr>
          <p:nvPr>
            <p:ph type="pic" sz="quarter" idx="12"/>
          </p:nvPr>
        </p:nvSpPr>
        <p:spPr>
          <a:xfrm>
            <a:off x="2478157" y="-188843"/>
            <a:ext cx="7235686" cy="7235686"/>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2" name="Footer Placeholder 1">
            <a:extLst>
              <a:ext uri="{FF2B5EF4-FFF2-40B4-BE49-F238E27FC236}">
                <a16:creationId xmlns:a16="http://schemas.microsoft.com/office/drawing/2014/main" id="{F503B501-B84F-DB4D-9CF5-2272D4FC2EB4}"/>
              </a:ext>
            </a:extLst>
          </p:cNvPr>
          <p:cNvSpPr>
            <a:spLocks noGrp="1"/>
          </p:cNvSpPr>
          <p:nvPr>
            <p:ph type="ftr" sz="quarter" idx="13"/>
          </p:nvPr>
        </p:nvSpPr>
        <p:spPr/>
        <p:txBody>
          <a:bodyPr/>
          <a:lstStyle/>
          <a:p>
            <a:r>
              <a:rPr lang="en-US"/>
              <a:t>Chapter Leader Exchange</a:t>
            </a:r>
          </a:p>
        </p:txBody>
      </p:sp>
    </p:spTree>
    <p:extLst>
      <p:ext uri="{BB962C8B-B14F-4D97-AF65-F5344CB8AC3E}">
        <p14:creationId xmlns:p14="http://schemas.microsoft.com/office/powerpoint/2010/main" val="404093091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6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b="0" i="0">
                <a:latin typeface="Century Gothic" panose="020B0502020202020204" pitchFamily="34" charset="0"/>
              </a:defRPr>
            </a:lvl1pPr>
          </a:lstStyle>
          <a:p>
            <a:fld id="{D8D877B3-D348-4611-9BDB-C5374591D951}" type="slidenum">
              <a:rPr lang="en-US" smtClean="0"/>
              <a:pPr/>
              <a:t>‹#›</a:t>
            </a:fld>
            <a:endParaRPr lang="en-US"/>
          </a:p>
        </p:txBody>
      </p:sp>
      <p:sp>
        <p:nvSpPr>
          <p:cNvPr id="6" name="Picture Placeholder 7"/>
          <p:cNvSpPr>
            <a:spLocks noGrp="1"/>
          </p:cNvSpPr>
          <p:nvPr>
            <p:ph type="pic" sz="quarter" idx="13"/>
          </p:nvPr>
        </p:nvSpPr>
        <p:spPr>
          <a:xfrm>
            <a:off x="1596571" y="2318838"/>
            <a:ext cx="2273064" cy="227306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11" name="Picture Placeholder 7"/>
          <p:cNvSpPr>
            <a:spLocks noGrp="1"/>
          </p:cNvSpPr>
          <p:nvPr>
            <p:ph type="pic" sz="quarter" idx="14"/>
          </p:nvPr>
        </p:nvSpPr>
        <p:spPr>
          <a:xfrm>
            <a:off x="4959468" y="2318838"/>
            <a:ext cx="2273064" cy="227306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12" name="Picture Placeholder 7"/>
          <p:cNvSpPr>
            <a:spLocks noGrp="1"/>
          </p:cNvSpPr>
          <p:nvPr>
            <p:ph type="pic" sz="quarter" idx="15"/>
          </p:nvPr>
        </p:nvSpPr>
        <p:spPr>
          <a:xfrm>
            <a:off x="8322365" y="2318838"/>
            <a:ext cx="2273064" cy="227306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4" name="Title 3">
            <a:extLst>
              <a:ext uri="{FF2B5EF4-FFF2-40B4-BE49-F238E27FC236}">
                <a16:creationId xmlns:a16="http://schemas.microsoft.com/office/drawing/2014/main" id="{2989BF63-5EE5-8047-B050-5418BD624C11}"/>
              </a:ext>
            </a:extLst>
          </p:cNvPr>
          <p:cNvSpPr>
            <a:spLocks noGrp="1"/>
          </p:cNvSpPr>
          <p:nvPr>
            <p:ph type="title"/>
          </p:nvPr>
        </p:nvSpPr>
        <p:spPr/>
        <p:txBody>
          <a:bodyPr/>
          <a:lstStyle/>
          <a:p>
            <a:r>
              <a:rPr lang="en-US"/>
              <a:t>Click to edit Master title style</a:t>
            </a:r>
          </a:p>
        </p:txBody>
      </p:sp>
      <p:sp>
        <p:nvSpPr>
          <p:cNvPr id="2" name="Footer Placeholder 1">
            <a:extLst>
              <a:ext uri="{FF2B5EF4-FFF2-40B4-BE49-F238E27FC236}">
                <a16:creationId xmlns:a16="http://schemas.microsoft.com/office/drawing/2014/main" id="{45603C74-F050-F342-8B91-9CD942166278}"/>
              </a:ext>
            </a:extLst>
          </p:cNvPr>
          <p:cNvSpPr>
            <a:spLocks noGrp="1"/>
          </p:cNvSpPr>
          <p:nvPr>
            <p:ph type="ftr" sz="quarter" idx="16"/>
          </p:nvPr>
        </p:nvSpPr>
        <p:spPr/>
        <p:txBody>
          <a:bodyPr/>
          <a:lstStyle/>
          <a:p>
            <a:r>
              <a:rPr lang="en-US"/>
              <a:t>Chapter Leader Exchange</a:t>
            </a:r>
          </a:p>
        </p:txBody>
      </p:sp>
    </p:spTree>
    <p:extLst>
      <p:ext uri="{BB962C8B-B14F-4D97-AF65-F5344CB8AC3E}">
        <p14:creationId xmlns:p14="http://schemas.microsoft.com/office/powerpoint/2010/main" val="426548525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4_Custom Layout">
    <p:spTree>
      <p:nvGrpSpPr>
        <p:cNvPr id="1" name=""/>
        <p:cNvGrpSpPr/>
        <p:nvPr/>
      </p:nvGrpSpPr>
      <p:grpSpPr>
        <a:xfrm>
          <a:off x="0" y="0"/>
          <a:ext cx="0" cy="0"/>
          <a:chOff x="0" y="0"/>
          <a:chExt cx="0" cy="0"/>
        </a:xfrm>
      </p:grpSpPr>
      <p:sp>
        <p:nvSpPr>
          <p:cNvPr id="5" name="Picture Placeholder 4"/>
          <p:cNvSpPr>
            <a:spLocks noGrp="1"/>
          </p:cNvSpPr>
          <p:nvPr>
            <p:ph type="pic" sz="quarter" idx="14"/>
          </p:nvPr>
        </p:nvSpPr>
        <p:spPr>
          <a:xfrm>
            <a:off x="0" y="0"/>
            <a:ext cx="12192000" cy="6858000"/>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
        <p:nvSpPr>
          <p:cNvPr id="4" name="Oval 3">
            <a:extLst>
              <a:ext uri="{FF2B5EF4-FFF2-40B4-BE49-F238E27FC236}">
                <a16:creationId xmlns:a16="http://schemas.microsoft.com/office/drawing/2014/main" id="{561832FE-827D-954B-A2D5-A1116D3AB2EB}"/>
              </a:ext>
            </a:extLst>
          </p:cNvPr>
          <p:cNvSpPr/>
          <p:nvPr userDrawn="1"/>
        </p:nvSpPr>
        <p:spPr>
          <a:xfrm>
            <a:off x="11432327" y="6318703"/>
            <a:ext cx="370114" cy="370114"/>
          </a:xfrm>
          <a:prstGeom prst="ellipse">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3" name="Slide Number Placeholder 2"/>
          <p:cNvSpPr>
            <a:spLocks noGrp="1"/>
          </p:cNvSpPr>
          <p:nvPr>
            <p:ph type="sldNum" sz="quarter" idx="10"/>
          </p:nvPr>
        </p:nvSpPr>
        <p:spPr/>
        <p:txBody>
          <a:bodyPr/>
          <a:lstStyle>
            <a:lvl1pPr>
              <a:defRPr b="0" i="0">
                <a:latin typeface="Century Gothic" panose="020B0502020202020204" pitchFamily="34" charset="0"/>
              </a:defRPr>
            </a:lvl1pPr>
          </a:lstStyle>
          <a:p>
            <a:fld id="{D8D877B3-D348-4611-9BDB-C5374591D951}" type="slidenum">
              <a:rPr lang="en-US" smtClean="0"/>
              <a:pPr/>
              <a:t>‹#›</a:t>
            </a:fld>
            <a:endParaRPr lang="en-US"/>
          </a:p>
        </p:txBody>
      </p:sp>
      <p:sp>
        <p:nvSpPr>
          <p:cNvPr id="2" name="Footer Placeholder 1">
            <a:extLst>
              <a:ext uri="{FF2B5EF4-FFF2-40B4-BE49-F238E27FC236}">
                <a16:creationId xmlns:a16="http://schemas.microsoft.com/office/drawing/2014/main" id="{4727BEA9-BFCA-7D4C-911D-F8C6A7B517C5}"/>
              </a:ext>
            </a:extLst>
          </p:cNvPr>
          <p:cNvSpPr>
            <a:spLocks noGrp="1"/>
          </p:cNvSpPr>
          <p:nvPr>
            <p:ph type="ftr" sz="quarter" idx="15"/>
          </p:nvPr>
        </p:nvSpPr>
        <p:spPr/>
        <p:txBody>
          <a:bodyPr/>
          <a:lstStyle/>
          <a:p>
            <a:r>
              <a:rPr lang="en-US"/>
              <a:t>Chapter Leader Exchange</a:t>
            </a:r>
          </a:p>
        </p:txBody>
      </p:sp>
    </p:spTree>
    <p:extLst>
      <p:ext uri="{BB962C8B-B14F-4D97-AF65-F5344CB8AC3E}">
        <p14:creationId xmlns:p14="http://schemas.microsoft.com/office/powerpoint/2010/main" val="13597984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46_Custom Layout">
    <p:spTree>
      <p:nvGrpSpPr>
        <p:cNvPr id="1" name=""/>
        <p:cNvGrpSpPr/>
        <p:nvPr/>
      </p:nvGrpSpPr>
      <p:grpSpPr>
        <a:xfrm>
          <a:off x="0" y="0"/>
          <a:ext cx="0" cy="0"/>
          <a:chOff x="0" y="0"/>
          <a:chExt cx="0" cy="0"/>
        </a:xfrm>
      </p:grpSpPr>
      <p:sp>
        <p:nvSpPr>
          <p:cNvPr id="6" name="Picture Placeholder 4"/>
          <p:cNvSpPr>
            <a:spLocks noGrp="1"/>
          </p:cNvSpPr>
          <p:nvPr>
            <p:ph type="pic" sz="quarter" idx="15"/>
          </p:nvPr>
        </p:nvSpPr>
        <p:spPr>
          <a:xfrm>
            <a:off x="6057207" y="0"/>
            <a:ext cx="6134793" cy="6858000"/>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
        <p:nvSpPr>
          <p:cNvPr id="7" name="Oval 6">
            <a:extLst>
              <a:ext uri="{FF2B5EF4-FFF2-40B4-BE49-F238E27FC236}">
                <a16:creationId xmlns:a16="http://schemas.microsoft.com/office/drawing/2014/main" id="{369DB85D-C85B-CC49-8E37-033EBD29C352}"/>
              </a:ext>
            </a:extLst>
          </p:cNvPr>
          <p:cNvSpPr/>
          <p:nvPr userDrawn="1"/>
        </p:nvSpPr>
        <p:spPr>
          <a:xfrm>
            <a:off x="11432327" y="6318703"/>
            <a:ext cx="370114" cy="370114"/>
          </a:xfrm>
          <a:prstGeom prst="ellipse">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3" name="Slide Number Placeholder 2"/>
          <p:cNvSpPr>
            <a:spLocks noGrp="1"/>
          </p:cNvSpPr>
          <p:nvPr>
            <p:ph type="sldNum" sz="quarter" idx="10"/>
          </p:nvPr>
        </p:nvSpPr>
        <p:spPr/>
        <p:txBody>
          <a:bodyPr/>
          <a:lstStyle>
            <a:lvl1pPr>
              <a:defRPr b="0" i="0">
                <a:latin typeface="Century Gothic" panose="020B0502020202020204" pitchFamily="34" charset="0"/>
              </a:defRPr>
            </a:lvl1pPr>
          </a:lstStyle>
          <a:p>
            <a:fld id="{D8D877B3-D348-4611-9BDB-C5374591D951}" type="slidenum">
              <a:rPr lang="en-US" smtClean="0"/>
              <a:pPr/>
              <a:t>‹#›</a:t>
            </a:fld>
            <a:endParaRPr lang="en-US"/>
          </a:p>
        </p:txBody>
      </p:sp>
      <p:sp>
        <p:nvSpPr>
          <p:cNvPr id="5" name="Picture Placeholder 4"/>
          <p:cNvSpPr>
            <a:spLocks noGrp="1"/>
          </p:cNvSpPr>
          <p:nvPr>
            <p:ph type="pic" sz="quarter" idx="14"/>
          </p:nvPr>
        </p:nvSpPr>
        <p:spPr>
          <a:xfrm>
            <a:off x="-1" y="0"/>
            <a:ext cx="6134793" cy="6858000"/>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
        <p:nvSpPr>
          <p:cNvPr id="2" name="Footer Placeholder 1">
            <a:extLst>
              <a:ext uri="{FF2B5EF4-FFF2-40B4-BE49-F238E27FC236}">
                <a16:creationId xmlns:a16="http://schemas.microsoft.com/office/drawing/2014/main" id="{9DA8A1D4-CDD9-4E43-9E1D-0FCCCEEB98DD}"/>
              </a:ext>
            </a:extLst>
          </p:cNvPr>
          <p:cNvSpPr>
            <a:spLocks noGrp="1"/>
          </p:cNvSpPr>
          <p:nvPr>
            <p:ph type="ftr" sz="quarter" idx="16"/>
          </p:nvPr>
        </p:nvSpPr>
        <p:spPr/>
        <p:txBody>
          <a:bodyPr/>
          <a:lstStyle/>
          <a:p>
            <a:r>
              <a:rPr lang="en-US"/>
              <a:t>Chapter Leader Exchange</a:t>
            </a:r>
          </a:p>
        </p:txBody>
      </p:sp>
    </p:spTree>
    <p:extLst>
      <p:ext uri="{BB962C8B-B14F-4D97-AF65-F5344CB8AC3E}">
        <p14:creationId xmlns:p14="http://schemas.microsoft.com/office/powerpoint/2010/main" val="513721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_Top Titl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wrap="square"/>
          <a:lstStyle>
            <a:lvl1pPr>
              <a:defRPr sz="3600">
                <a:latin typeface="Prometo Medium" panose="020B0704030203060203" pitchFamily="34" charset="0"/>
              </a:defRPr>
            </a:lvl1pPr>
          </a:lstStyle>
          <a:p>
            <a:r>
              <a:rPr lang="en-US"/>
              <a:t>Click to Edit Master Title Style</a:t>
            </a:r>
          </a:p>
        </p:txBody>
      </p:sp>
      <p:sp>
        <p:nvSpPr>
          <p:cNvPr id="3" name="Slide Number Placeholder 2"/>
          <p:cNvSpPr>
            <a:spLocks noGrp="1"/>
          </p:cNvSpPr>
          <p:nvPr>
            <p:ph type="sldNum" sz="quarter" idx="10"/>
          </p:nvPr>
        </p:nvSpPr>
        <p:spPr/>
        <p:txBody>
          <a:bodyPr/>
          <a:lstStyle>
            <a:lvl1pPr>
              <a:defRPr b="0" i="0">
                <a:latin typeface="Century Gothic" panose="020B0502020202020204" pitchFamily="34" charset="0"/>
              </a:defRPr>
            </a:lvl1pPr>
          </a:lstStyle>
          <a:p>
            <a:fld id="{D8D877B3-D348-4611-9BDB-C5374591D951}" type="slidenum">
              <a:rPr lang="en-US" smtClean="0"/>
              <a:pPr/>
              <a:t>‹#›</a:t>
            </a:fld>
            <a:endParaRPr lang="en-US"/>
          </a:p>
        </p:txBody>
      </p:sp>
      <p:sp>
        <p:nvSpPr>
          <p:cNvPr id="8" name="Content Placeholder 7">
            <a:extLst>
              <a:ext uri="{FF2B5EF4-FFF2-40B4-BE49-F238E27FC236}">
                <a16:creationId xmlns:a16="http://schemas.microsoft.com/office/drawing/2014/main" id="{68BEE182-E07C-C44F-AD0D-74C5DD3A8FA6}"/>
              </a:ext>
            </a:extLst>
          </p:cNvPr>
          <p:cNvSpPr>
            <a:spLocks noGrp="1"/>
          </p:cNvSpPr>
          <p:nvPr>
            <p:ph sz="quarter" idx="11"/>
          </p:nvPr>
        </p:nvSpPr>
        <p:spPr>
          <a:xfrm>
            <a:off x="850392" y="2278265"/>
            <a:ext cx="10579608" cy="3686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9">
            <a:extLst>
              <a:ext uri="{FF2B5EF4-FFF2-40B4-BE49-F238E27FC236}">
                <a16:creationId xmlns:a16="http://schemas.microsoft.com/office/drawing/2014/main" id="{66A44118-CF77-3548-974F-761F382872F4}"/>
              </a:ext>
            </a:extLst>
          </p:cNvPr>
          <p:cNvSpPr>
            <a:spLocks noGrp="1"/>
          </p:cNvSpPr>
          <p:nvPr>
            <p:ph type="body" sz="quarter" idx="12" hasCustomPrompt="1"/>
          </p:nvPr>
        </p:nvSpPr>
        <p:spPr>
          <a:xfrm>
            <a:off x="838200" y="1822615"/>
            <a:ext cx="10591800" cy="518337"/>
          </a:xfrm>
        </p:spPr>
        <p:txBody>
          <a:bodyPr>
            <a:normAutofit/>
          </a:bodyPr>
          <a:lstStyle>
            <a:lvl1pPr marL="0" indent="0">
              <a:buNone/>
              <a:defRPr lang="en-US" sz="1600" b="1" kern="1200" spc="50" dirty="0" smtClean="0">
                <a:solidFill>
                  <a:schemeClr val="accent3"/>
                </a:solidFill>
                <a:latin typeface="+mn-lt"/>
                <a:ea typeface="+mn-ea"/>
                <a:cs typeface="+mn-cs"/>
              </a:defRPr>
            </a:lvl1pPr>
          </a:lstStyle>
          <a:p>
            <a:pPr marL="0" lvl="0" algn="l" defTabSz="914400" rtl="0" eaLnBrk="1" latinLnBrk="0" hangingPunct="1">
              <a:defRPr/>
            </a:pPr>
            <a:r>
              <a:rPr lang="en-US"/>
              <a:t>SUBHEAD </a:t>
            </a:r>
          </a:p>
        </p:txBody>
      </p:sp>
      <p:sp>
        <p:nvSpPr>
          <p:cNvPr id="4" name="Footer Placeholder 3">
            <a:extLst>
              <a:ext uri="{FF2B5EF4-FFF2-40B4-BE49-F238E27FC236}">
                <a16:creationId xmlns:a16="http://schemas.microsoft.com/office/drawing/2014/main" id="{E2A27ABA-72B3-7344-923A-19853DC9D124}"/>
              </a:ext>
            </a:extLst>
          </p:cNvPr>
          <p:cNvSpPr>
            <a:spLocks noGrp="1"/>
          </p:cNvSpPr>
          <p:nvPr>
            <p:ph type="ftr" sz="quarter" idx="13"/>
          </p:nvPr>
        </p:nvSpPr>
        <p:spPr/>
        <p:txBody>
          <a:bodyPr/>
          <a:lstStyle/>
          <a:p>
            <a:r>
              <a:rPr lang="en-US"/>
              <a:t>Chapter Leader Exchange</a:t>
            </a:r>
          </a:p>
        </p:txBody>
      </p:sp>
    </p:spTree>
    <p:extLst>
      <p:ext uri="{BB962C8B-B14F-4D97-AF65-F5344CB8AC3E}">
        <p14:creationId xmlns:p14="http://schemas.microsoft.com/office/powerpoint/2010/main" val="151713432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6_Custom Layou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3855103" y="-570883"/>
            <a:ext cx="5359399" cy="9161367"/>
          </a:xfrm>
          <a:prstGeom prst="rect">
            <a:avLst/>
          </a:prstGeom>
        </p:spPr>
      </p:pic>
      <p:sp>
        <p:nvSpPr>
          <p:cNvPr id="2" name="Title 1"/>
          <p:cNvSpPr>
            <a:spLocks noGrp="1"/>
          </p:cNvSpPr>
          <p:nvPr>
            <p:ph type="title"/>
          </p:nvPr>
        </p:nvSpPr>
        <p:spPr>
          <a:xfrm>
            <a:off x="847832" y="2330279"/>
            <a:ext cx="3847216" cy="1783443"/>
          </a:xfrm>
        </p:spPr>
        <p:txBody>
          <a:bodyPr/>
          <a:lstStyle>
            <a:lvl1pPr>
              <a:lnSpc>
                <a:spcPct val="100000"/>
              </a:lnSpc>
              <a:defRPr sz="3600">
                <a:latin typeface="Prometo Medium" panose="020B0704030203060203" pitchFamily="34" charset="0"/>
              </a:defRPr>
            </a:lvl1pPr>
          </a:lstStyle>
          <a:p>
            <a:r>
              <a:rPr lang="en-US"/>
              <a:t>Click to edit Master title style</a:t>
            </a:r>
          </a:p>
        </p:txBody>
      </p:sp>
      <p:sp>
        <p:nvSpPr>
          <p:cNvPr id="3" name="Slide Number Placeholder 2"/>
          <p:cNvSpPr>
            <a:spLocks noGrp="1"/>
          </p:cNvSpPr>
          <p:nvPr>
            <p:ph type="sldNum" sz="quarter" idx="10"/>
          </p:nvPr>
        </p:nvSpPr>
        <p:spPr/>
        <p:txBody>
          <a:bodyPr/>
          <a:lstStyle>
            <a:lvl1pPr>
              <a:defRPr b="0" i="0">
                <a:latin typeface="Century Gothic" panose="020B0502020202020204" pitchFamily="34" charset="0"/>
              </a:defRPr>
            </a:lvl1pPr>
          </a:lstStyle>
          <a:p>
            <a:fld id="{D8D877B3-D348-4611-9BDB-C5374591D951}" type="slidenum">
              <a:rPr lang="en-US" smtClean="0"/>
              <a:pPr/>
              <a:t>‹#›</a:t>
            </a:fld>
            <a:endParaRPr lang="en-US"/>
          </a:p>
        </p:txBody>
      </p:sp>
      <p:sp>
        <p:nvSpPr>
          <p:cNvPr id="8" name="Picture Placeholder 4"/>
          <p:cNvSpPr>
            <a:spLocks noGrp="1"/>
          </p:cNvSpPr>
          <p:nvPr>
            <p:ph type="pic" sz="quarter" idx="14"/>
          </p:nvPr>
        </p:nvSpPr>
        <p:spPr>
          <a:xfrm>
            <a:off x="5597535" y="1714501"/>
            <a:ext cx="1915373" cy="3962400"/>
          </a:xfrm>
          <a:prstGeom prst="roundRect">
            <a:avLst>
              <a:gd name="adj" fmla="val 11979"/>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
        <p:nvSpPr>
          <p:cNvPr id="4" name="Footer Placeholder 3">
            <a:extLst>
              <a:ext uri="{FF2B5EF4-FFF2-40B4-BE49-F238E27FC236}">
                <a16:creationId xmlns:a16="http://schemas.microsoft.com/office/drawing/2014/main" id="{F56AC65B-910B-BC4D-BDF5-63469AFEDBFE}"/>
              </a:ext>
            </a:extLst>
          </p:cNvPr>
          <p:cNvSpPr>
            <a:spLocks noGrp="1"/>
          </p:cNvSpPr>
          <p:nvPr>
            <p:ph type="ftr" sz="quarter" idx="15"/>
          </p:nvPr>
        </p:nvSpPr>
        <p:spPr/>
        <p:txBody>
          <a:bodyPr/>
          <a:lstStyle/>
          <a:p>
            <a:r>
              <a:rPr lang="en-US"/>
              <a:t>Chapter Leader Exchange</a:t>
            </a:r>
          </a:p>
        </p:txBody>
      </p:sp>
    </p:spTree>
    <p:extLst>
      <p:ext uri="{BB962C8B-B14F-4D97-AF65-F5344CB8AC3E}">
        <p14:creationId xmlns:p14="http://schemas.microsoft.com/office/powerpoint/2010/main" val="1401012805"/>
      </p:ext>
    </p:extLst>
  </p:cSld>
  <p:clrMapOvr>
    <a:masterClrMapping/>
  </p:clrMapOvr>
  <p:extLst>
    <p:ext uri="{DCECCB84-F9BA-43D5-87BE-67443E8EF086}">
      <p15:sldGuideLst xmlns:p15="http://schemas.microsoft.com/office/powerpoint/2012/main"/>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44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b="0" i="0">
                <a:latin typeface="Century Gothic" panose="020B0502020202020204" pitchFamily="34" charset="0"/>
              </a:defRPr>
            </a:lvl1pPr>
          </a:lstStyle>
          <a:p>
            <a:fld id="{D8D877B3-D348-4611-9BDB-C5374591D951}" type="slidenum">
              <a:rPr lang="en-US" smtClean="0"/>
              <a:pPr/>
              <a:t>‹#›</a:t>
            </a:fld>
            <a:endParaRPr lang="en-US"/>
          </a:p>
        </p:txBody>
      </p:sp>
      <p:sp>
        <p:nvSpPr>
          <p:cNvPr id="8" name="Picture Placeholder 4"/>
          <p:cNvSpPr>
            <a:spLocks noGrp="1"/>
          </p:cNvSpPr>
          <p:nvPr>
            <p:ph type="pic" sz="quarter" idx="14"/>
          </p:nvPr>
        </p:nvSpPr>
        <p:spPr>
          <a:xfrm>
            <a:off x="4778003" y="898902"/>
            <a:ext cx="2532888" cy="5321808"/>
          </a:xfrm>
          <a:prstGeom prst="roundRect">
            <a:avLst>
              <a:gd name="adj" fmla="val 0"/>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
        <p:nvSpPr>
          <p:cNvPr id="9" name="Picture Placeholder 4"/>
          <p:cNvSpPr>
            <a:spLocks noGrp="1"/>
          </p:cNvSpPr>
          <p:nvPr>
            <p:ph type="pic" sz="quarter" idx="15"/>
          </p:nvPr>
        </p:nvSpPr>
        <p:spPr>
          <a:xfrm>
            <a:off x="7641391" y="900545"/>
            <a:ext cx="2528610" cy="5320145"/>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
        <p:nvSpPr>
          <p:cNvPr id="12" name="Picture Placeholder 4"/>
          <p:cNvSpPr>
            <a:spLocks noGrp="1"/>
          </p:cNvSpPr>
          <p:nvPr>
            <p:ph type="pic" sz="quarter" idx="18"/>
          </p:nvPr>
        </p:nvSpPr>
        <p:spPr>
          <a:xfrm>
            <a:off x="1918893" y="900545"/>
            <a:ext cx="2528610" cy="5320145"/>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
        <p:nvSpPr>
          <p:cNvPr id="2" name="Footer Placeholder 1">
            <a:extLst>
              <a:ext uri="{FF2B5EF4-FFF2-40B4-BE49-F238E27FC236}">
                <a16:creationId xmlns:a16="http://schemas.microsoft.com/office/drawing/2014/main" id="{519437C4-20E4-D747-90E4-A20635A965EC}"/>
              </a:ext>
            </a:extLst>
          </p:cNvPr>
          <p:cNvSpPr>
            <a:spLocks noGrp="1"/>
          </p:cNvSpPr>
          <p:nvPr>
            <p:ph type="ftr" sz="quarter" idx="19"/>
          </p:nvPr>
        </p:nvSpPr>
        <p:spPr/>
        <p:txBody>
          <a:bodyPr/>
          <a:lstStyle/>
          <a:p>
            <a:r>
              <a:rPr lang="en-US"/>
              <a:t>Chapter Leader Exchange</a:t>
            </a:r>
          </a:p>
        </p:txBody>
      </p:sp>
    </p:spTree>
    <p:extLst>
      <p:ext uri="{BB962C8B-B14F-4D97-AF65-F5344CB8AC3E}">
        <p14:creationId xmlns:p14="http://schemas.microsoft.com/office/powerpoint/2010/main" val="320766464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7_Custom Layout">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20978" y="-7716539"/>
            <a:ext cx="2935516" cy="22532368"/>
          </a:xfrm>
          <a:prstGeom prst="rect">
            <a:avLst/>
          </a:prstGeom>
        </p:spPr>
      </p:pic>
      <p:sp>
        <p:nvSpPr>
          <p:cNvPr id="11" name="Picture Placeholder 4"/>
          <p:cNvSpPr>
            <a:spLocks noGrp="1"/>
          </p:cNvSpPr>
          <p:nvPr>
            <p:ph type="pic" sz="quarter" idx="14"/>
          </p:nvPr>
        </p:nvSpPr>
        <p:spPr>
          <a:xfrm>
            <a:off x="4967986" y="2389412"/>
            <a:ext cx="1829708" cy="2286000"/>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
        <p:nvSpPr>
          <p:cNvPr id="2" name="Title 1"/>
          <p:cNvSpPr>
            <a:spLocks noGrp="1"/>
          </p:cNvSpPr>
          <p:nvPr>
            <p:ph type="title"/>
          </p:nvPr>
        </p:nvSpPr>
        <p:spPr>
          <a:xfrm>
            <a:off x="844329" y="2330279"/>
            <a:ext cx="3053805" cy="2216200"/>
          </a:xfrm>
        </p:spPr>
        <p:txBody>
          <a:bodyPr/>
          <a:lstStyle>
            <a:lvl1pPr>
              <a:lnSpc>
                <a:spcPct val="100000"/>
              </a:lnSpc>
              <a:defRPr sz="3600">
                <a:latin typeface="Prometo Medium" panose="020B0704030203060203" pitchFamily="34" charset="0"/>
              </a:defRPr>
            </a:lvl1pPr>
          </a:lstStyle>
          <a:p>
            <a:r>
              <a:rPr lang="en-US"/>
              <a:t>Click to edit Master title style</a:t>
            </a:r>
          </a:p>
        </p:txBody>
      </p:sp>
      <p:sp>
        <p:nvSpPr>
          <p:cNvPr id="3" name="Slide Number Placeholder 2"/>
          <p:cNvSpPr>
            <a:spLocks noGrp="1"/>
          </p:cNvSpPr>
          <p:nvPr>
            <p:ph type="sldNum" sz="quarter" idx="10"/>
          </p:nvPr>
        </p:nvSpPr>
        <p:spPr/>
        <p:txBody>
          <a:bodyPr/>
          <a:lstStyle>
            <a:lvl1pPr>
              <a:defRPr b="0" i="0">
                <a:latin typeface="Century Gothic" panose="020B0502020202020204" pitchFamily="34" charset="0"/>
              </a:defRPr>
            </a:lvl1pPr>
          </a:lstStyle>
          <a:p>
            <a:fld id="{D8D877B3-D348-4611-9BDB-C5374591D951}" type="slidenum">
              <a:rPr lang="en-US" smtClean="0"/>
              <a:pPr/>
              <a:t>‹#›</a:t>
            </a:fld>
            <a:endParaRPr lang="en-US"/>
          </a:p>
        </p:txBody>
      </p:sp>
      <p:sp>
        <p:nvSpPr>
          <p:cNvPr id="4" name="Footer Placeholder 3">
            <a:extLst>
              <a:ext uri="{FF2B5EF4-FFF2-40B4-BE49-F238E27FC236}">
                <a16:creationId xmlns:a16="http://schemas.microsoft.com/office/drawing/2014/main" id="{4D8058F0-D55B-4143-9C11-920593638A96}"/>
              </a:ext>
            </a:extLst>
          </p:cNvPr>
          <p:cNvSpPr>
            <a:spLocks noGrp="1"/>
          </p:cNvSpPr>
          <p:nvPr>
            <p:ph type="ftr" sz="quarter" idx="15"/>
          </p:nvPr>
        </p:nvSpPr>
        <p:spPr/>
        <p:txBody>
          <a:bodyPr/>
          <a:lstStyle/>
          <a:p>
            <a:r>
              <a:rPr lang="en-US"/>
              <a:t>Chapter Leader Exchange</a:t>
            </a:r>
          </a:p>
        </p:txBody>
      </p:sp>
    </p:spTree>
    <p:extLst>
      <p:ext uri="{BB962C8B-B14F-4D97-AF65-F5344CB8AC3E}">
        <p14:creationId xmlns:p14="http://schemas.microsoft.com/office/powerpoint/2010/main" val="106437913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8_Custom Layou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694264" y="1185266"/>
            <a:ext cx="5735736" cy="4822460"/>
          </a:xfrm>
          <a:prstGeom prst="rect">
            <a:avLst/>
          </a:prstGeom>
        </p:spPr>
      </p:pic>
      <p:sp>
        <p:nvSpPr>
          <p:cNvPr id="11" name="Picture Placeholder 4"/>
          <p:cNvSpPr>
            <a:spLocks noGrp="1"/>
          </p:cNvSpPr>
          <p:nvPr>
            <p:ph type="pic" sz="quarter" idx="14"/>
          </p:nvPr>
        </p:nvSpPr>
        <p:spPr>
          <a:xfrm>
            <a:off x="5908538" y="1459992"/>
            <a:ext cx="5315318" cy="2987753"/>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
        <p:nvSpPr>
          <p:cNvPr id="3" name="Slide Number Placeholder 2"/>
          <p:cNvSpPr>
            <a:spLocks noGrp="1"/>
          </p:cNvSpPr>
          <p:nvPr>
            <p:ph type="sldNum" sz="quarter" idx="10"/>
          </p:nvPr>
        </p:nvSpPr>
        <p:spPr/>
        <p:txBody>
          <a:bodyPr/>
          <a:lstStyle>
            <a:lvl1pPr>
              <a:defRPr b="0" i="0">
                <a:latin typeface="Century Gothic" panose="020B0502020202020204" pitchFamily="34" charset="0"/>
              </a:defRPr>
            </a:lvl1pPr>
          </a:lstStyle>
          <a:p>
            <a:fld id="{D8D877B3-D348-4611-9BDB-C5374591D951}" type="slidenum">
              <a:rPr lang="en-US" smtClean="0"/>
              <a:pPr/>
              <a:t>‹#›</a:t>
            </a:fld>
            <a:endParaRPr lang="en-US"/>
          </a:p>
        </p:txBody>
      </p:sp>
      <p:sp>
        <p:nvSpPr>
          <p:cNvPr id="4" name="Title 3">
            <a:extLst>
              <a:ext uri="{FF2B5EF4-FFF2-40B4-BE49-F238E27FC236}">
                <a16:creationId xmlns:a16="http://schemas.microsoft.com/office/drawing/2014/main" id="{2E69B6C5-DEEB-5D4B-A903-DA4ADF5D8579}"/>
              </a:ext>
            </a:extLst>
          </p:cNvPr>
          <p:cNvSpPr>
            <a:spLocks noGrp="1"/>
          </p:cNvSpPr>
          <p:nvPr>
            <p:ph type="title" hasCustomPrompt="1"/>
          </p:nvPr>
        </p:nvSpPr>
        <p:spPr>
          <a:xfrm>
            <a:off x="838201" y="2343834"/>
            <a:ext cx="3791672" cy="1067186"/>
          </a:xfrm>
        </p:spPr>
        <p:txBody>
          <a:bodyPr/>
          <a:lstStyle>
            <a:lvl1pPr>
              <a:lnSpc>
                <a:spcPct val="100000"/>
              </a:lnSpc>
              <a:defRPr/>
            </a:lvl1pPr>
          </a:lstStyle>
          <a:p>
            <a:r>
              <a:rPr lang="en-US"/>
              <a:t>Click to Edit Master Title Style</a:t>
            </a:r>
          </a:p>
        </p:txBody>
      </p:sp>
      <p:sp>
        <p:nvSpPr>
          <p:cNvPr id="6" name="Text Placeholder 5">
            <a:extLst>
              <a:ext uri="{FF2B5EF4-FFF2-40B4-BE49-F238E27FC236}">
                <a16:creationId xmlns:a16="http://schemas.microsoft.com/office/drawing/2014/main" id="{5258F5F3-AEE6-854A-BE02-1B821FDEAD25}"/>
              </a:ext>
            </a:extLst>
          </p:cNvPr>
          <p:cNvSpPr>
            <a:spLocks noGrp="1"/>
          </p:cNvSpPr>
          <p:nvPr>
            <p:ph type="body" sz="quarter" idx="15"/>
          </p:nvPr>
        </p:nvSpPr>
        <p:spPr>
          <a:xfrm>
            <a:off x="838200" y="3538539"/>
            <a:ext cx="4208463" cy="221456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Footer Placeholder 1">
            <a:extLst>
              <a:ext uri="{FF2B5EF4-FFF2-40B4-BE49-F238E27FC236}">
                <a16:creationId xmlns:a16="http://schemas.microsoft.com/office/drawing/2014/main" id="{886C9055-F6AF-BA4A-A78F-FC82C6C7CDD8}"/>
              </a:ext>
            </a:extLst>
          </p:cNvPr>
          <p:cNvSpPr>
            <a:spLocks noGrp="1"/>
          </p:cNvSpPr>
          <p:nvPr>
            <p:ph type="ftr" sz="quarter" idx="16"/>
          </p:nvPr>
        </p:nvSpPr>
        <p:spPr/>
        <p:txBody>
          <a:bodyPr/>
          <a:lstStyle/>
          <a:p>
            <a:r>
              <a:rPr lang="en-US"/>
              <a:t>Chapter Leader Exchange</a:t>
            </a:r>
          </a:p>
        </p:txBody>
      </p:sp>
    </p:spTree>
    <p:extLst>
      <p:ext uri="{BB962C8B-B14F-4D97-AF65-F5344CB8AC3E}">
        <p14:creationId xmlns:p14="http://schemas.microsoft.com/office/powerpoint/2010/main" val="164352457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9_Custom Layou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484023" y="1277828"/>
            <a:ext cx="7470157" cy="4386036"/>
          </a:xfrm>
          <a:prstGeom prst="rect">
            <a:avLst/>
          </a:prstGeom>
        </p:spPr>
      </p:pic>
      <p:sp>
        <p:nvSpPr>
          <p:cNvPr id="11" name="Picture Placeholder 4"/>
          <p:cNvSpPr>
            <a:spLocks noGrp="1"/>
          </p:cNvSpPr>
          <p:nvPr>
            <p:ph type="pic" sz="quarter" idx="14"/>
          </p:nvPr>
        </p:nvSpPr>
        <p:spPr>
          <a:xfrm>
            <a:off x="5398855" y="1565330"/>
            <a:ext cx="5641445" cy="3573802"/>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
        <p:nvSpPr>
          <p:cNvPr id="3" name="Slide Number Placeholder 2"/>
          <p:cNvSpPr>
            <a:spLocks noGrp="1"/>
          </p:cNvSpPr>
          <p:nvPr>
            <p:ph type="sldNum" sz="quarter" idx="10"/>
          </p:nvPr>
        </p:nvSpPr>
        <p:spPr/>
        <p:txBody>
          <a:bodyPr/>
          <a:lstStyle>
            <a:lvl1pPr>
              <a:defRPr b="0" i="0">
                <a:latin typeface="Century Gothic" panose="020B0502020202020204" pitchFamily="34" charset="0"/>
              </a:defRPr>
            </a:lvl1pPr>
          </a:lstStyle>
          <a:p>
            <a:fld id="{D8D877B3-D348-4611-9BDB-C5374591D951}" type="slidenum">
              <a:rPr lang="en-US" smtClean="0"/>
              <a:pPr/>
              <a:t>‹#›</a:t>
            </a:fld>
            <a:endParaRPr lang="en-US"/>
          </a:p>
        </p:txBody>
      </p:sp>
      <p:sp>
        <p:nvSpPr>
          <p:cNvPr id="6" name="Title 1">
            <a:extLst>
              <a:ext uri="{FF2B5EF4-FFF2-40B4-BE49-F238E27FC236}">
                <a16:creationId xmlns:a16="http://schemas.microsoft.com/office/drawing/2014/main" id="{2AC6E2F5-516F-A44D-B464-9D7A095798B3}"/>
              </a:ext>
            </a:extLst>
          </p:cNvPr>
          <p:cNvSpPr>
            <a:spLocks noGrp="1"/>
          </p:cNvSpPr>
          <p:nvPr>
            <p:ph type="title"/>
          </p:nvPr>
        </p:nvSpPr>
        <p:spPr>
          <a:xfrm>
            <a:off x="847828" y="2330279"/>
            <a:ext cx="3788188" cy="1783443"/>
          </a:xfrm>
        </p:spPr>
        <p:txBody>
          <a:bodyPr/>
          <a:lstStyle>
            <a:lvl1pPr>
              <a:lnSpc>
                <a:spcPct val="100000"/>
              </a:lnSpc>
              <a:defRPr sz="3600">
                <a:latin typeface="Prometo Medium" panose="020B0704030203060203" pitchFamily="34" charset="0"/>
              </a:defRPr>
            </a:lvl1pPr>
          </a:lstStyle>
          <a:p>
            <a:r>
              <a:rPr lang="en-US"/>
              <a:t>Click to edit Master title style</a:t>
            </a:r>
          </a:p>
        </p:txBody>
      </p:sp>
      <p:sp>
        <p:nvSpPr>
          <p:cNvPr id="2" name="Footer Placeholder 1">
            <a:extLst>
              <a:ext uri="{FF2B5EF4-FFF2-40B4-BE49-F238E27FC236}">
                <a16:creationId xmlns:a16="http://schemas.microsoft.com/office/drawing/2014/main" id="{63DC7804-B0C1-B947-933A-E34E37C0AE6E}"/>
              </a:ext>
            </a:extLst>
          </p:cNvPr>
          <p:cNvSpPr>
            <a:spLocks noGrp="1"/>
          </p:cNvSpPr>
          <p:nvPr>
            <p:ph type="ftr" sz="quarter" idx="15"/>
          </p:nvPr>
        </p:nvSpPr>
        <p:spPr/>
        <p:txBody>
          <a:bodyPr/>
          <a:lstStyle/>
          <a:p>
            <a:r>
              <a:rPr lang="en-US"/>
              <a:t>Chapter Leader Exchange</a:t>
            </a:r>
          </a:p>
        </p:txBody>
      </p:sp>
    </p:spTree>
    <p:extLst>
      <p:ext uri="{BB962C8B-B14F-4D97-AF65-F5344CB8AC3E}">
        <p14:creationId xmlns:p14="http://schemas.microsoft.com/office/powerpoint/2010/main" val="222367063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40_Custom Layou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402529" y="913305"/>
            <a:ext cx="5343632" cy="7508718"/>
          </a:xfrm>
          <a:prstGeom prst="rect">
            <a:avLst/>
          </a:prstGeom>
        </p:spPr>
      </p:pic>
      <p:sp>
        <p:nvSpPr>
          <p:cNvPr id="11" name="Picture Placeholder 4"/>
          <p:cNvSpPr>
            <a:spLocks noGrp="1"/>
          </p:cNvSpPr>
          <p:nvPr>
            <p:ph type="pic" sz="quarter" idx="14"/>
          </p:nvPr>
        </p:nvSpPr>
        <p:spPr>
          <a:xfrm>
            <a:off x="5847029" y="1690912"/>
            <a:ext cx="4453646" cy="5941788"/>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
        <p:nvSpPr>
          <p:cNvPr id="3" name="Slide Number Placeholder 2"/>
          <p:cNvSpPr>
            <a:spLocks noGrp="1"/>
          </p:cNvSpPr>
          <p:nvPr>
            <p:ph type="sldNum" sz="quarter" idx="10"/>
          </p:nvPr>
        </p:nvSpPr>
        <p:spPr/>
        <p:txBody>
          <a:bodyPr/>
          <a:lstStyle>
            <a:lvl1pPr>
              <a:defRPr b="0" i="0">
                <a:latin typeface="Century Gothic" panose="020B0502020202020204" pitchFamily="34" charset="0"/>
              </a:defRPr>
            </a:lvl1pPr>
          </a:lstStyle>
          <a:p>
            <a:fld id="{D8D877B3-D348-4611-9BDB-C5374591D951}" type="slidenum">
              <a:rPr lang="en-US" smtClean="0"/>
              <a:pPr/>
              <a:t>‹#›</a:t>
            </a:fld>
            <a:endParaRPr lang="en-US"/>
          </a:p>
        </p:txBody>
      </p:sp>
      <p:sp>
        <p:nvSpPr>
          <p:cNvPr id="6" name="Title 1">
            <a:extLst>
              <a:ext uri="{FF2B5EF4-FFF2-40B4-BE49-F238E27FC236}">
                <a16:creationId xmlns:a16="http://schemas.microsoft.com/office/drawing/2014/main" id="{23AC0103-C813-EA42-943D-A7EB9354902F}"/>
              </a:ext>
            </a:extLst>
          </p:cNvPr>
          <p:cNvSpPr>
            <a:spLocks noGrp="1"/>
          </p:cNvSpPr>
          <p:nvPr>
            <p:ph type="title"/>
          </p:nvPr>
        </p:nvSpPr>
        <p:spPr>
          <a:xfrm>
            <a:off x="847827" y="2330279"/>
            <a:ext cx="3735179" cy="1783443"/>
          </a:xfrm>
        </p:spPr>
        <p:txBody>
          <a:bodyPr/>
          <a:lstStyle>
            <a:lvl1pPr>
              <a:lnSpc>
                <a:spcPct val="100000"/>
              </a:lnSpc>
              <a:defRPr sz="3600">
                <a:latin typeface="Prometo Medium" panose="020B0704030203060203" pitchFamily="34" charset="0"/>
              </a:defRPr>
            </a:lvl1pPr>
          </a:lstStyle>
          <a:p>
            <a:r>
              <a:rPr lang="en-US"/>
              <a:t>Click to edit Master title style</a:t>
            </a:r>
          </a:p>
        </p:txBody>
      </p:sp>
      <p:sp>
        <p:nvSpPr>
          <p:cNvPr id="2" name="Footer Placeholder 1">
            <a:extLst>
              <a:ext uri="{FF2B5EF4-FFF2-40B4-BE49-F238E27FC236}">
                <a16:creationId xmlns:a16="http://schemas.microsoft.com/office/drawing/2014/main" id="{4FC8F0EE-0EF6-D142-9738-28B17A8934CE}"/>
              </a:ext>
            </a:extLst>
          </p:cNvPr>
          <p:cNvSpPr>
            <a:spLocks noGrp="1"/>
          </p:cNvSpPr>
          <p:nvPr>
            <p:ph type="ftr" sz="quarter" idx="15"/>
          </p:nvPr>
        </p:nvSpPr>
        <p:spPr/>
        <p:txBody>
          <a:bodyPr/>
          <a:lstStyle/>
          <a:p>
            <a:r>
              <a:rPr lang="en-US"/>
              <a:t>Chapter Leader Exchange</a:t>
            </a:r>
          </a:p>
        </p:txBody>
      </p:sp>
    </p:spTree>
    <p:extLst>
      <p:ext uri="{BB962C8B-B14F-4D97-AF65-F5344CB8AC3E}">
        <p14:creationId xmlns:p14="http://schemas.microsoft.com/office/powerpoint/2010/main" val="210527207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41_Custom Layout">
    <p:spTree>
      <p:nvGrpSpPr>
        <p:cNvPr id="1" name=""/>
        <p:cNvGrpSpPr/>
        <p:nvPr/>
      </p:nvGrpSpPr>
      <p:grpSpPr>
        <a:xfrm>
          <a:off x="0" y="0"/>
          <a:ext cx="0" cy="0"/>
          <a:chOff x="0" y="0"/>
          <a:chExt cx="0" cy="0"/>
        </a:xfrm>
      </p:grpSpPr>
      <p:sp>
        <p:nvSpPr>
          <p:cNvPr id="11" name="Picture Placeholder 4"/>
          <p:cNvSpPr>
            <a:spLocks noGrp="1"/>
          </p:cNvSpPr>
          <p:nvPr>
            <p:ph type="pic" sz="quarter" idx="14"/>
          </p:nvPr>
        </p:nvSpPr>
        <p:spPr>
          <a:xfrm>
            <a:off x="5116064" y="1136822"/>
            <a:ext cx="2161903" cy="4703805"/>
          </a:xfrm>
          <a:prstGeom prst="roundRect">
            <a:avLst>
              <a:gd name="adj" fmla="val 12258"/>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
        <p:nvSpPr>
          <p:cNvPr id="3" name="Slide Number Placeholder 2"/>
          <p:cNvSpPr>
            <a:spLocks noGrp="1"/>
          </p:cNvSpPr>
          <p:nvPr>
            <p:ph type="sldNum" sz="quarter" idx="10"/>
          </p:nvPr>
        </p:nvSpPr>
        <p:spPr/>
        <p:txBody>
          <a:bodyPr/>
          <a:lstStyle>
            <a:lvl1pPr>
              <a:defRPr b="0" i="0">
                <a:latin typeface="Century Gothic" panose="020B0502020202020204" pitchFamily="34" charset="0"/>
              </a:defRPr>
            </a:lvl1pPr>
          </a:lstStyle>
          <a:p>
            <a:fld id="{D8D877B3-D348-4611-9BDB-C5374591D951}" type="slidenum">
              <a:rPr lang="en-US" smtClean="0"/>
              <a:pPr/>
              <a:t>‹#›</a:t>
            </a:fld>
            <a:endParaRPr lang="en-US"/>
          </a:p>
        </p:txBody>
      </p:sp>
      <p:sp>
        <p:nvSpPr>
          <p:cNvPr id="12" name="Picture Placeholder 4"/>
          <p:cNvSpPr>
            <a:spLocks noGrp="1"/>
          </p:cNvSpPr>
          <p:nvPr>
            <p:ph type="pic" sz="quarter" idx="15"/>
          </p:nvPr>
        </p:nvSpPr>
        <p:spPr>
          <a:xfrm>
            <a:off x="7679581" y="1136822"/>
            <a:ext cx="2157984" cy="4700016"/>
          </a:xfrm>
          <a:prstGeom prst="roundRect">
            <a:avLst>
              <a:gd name="adj" fmla="val 10494"/>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
        <p:nvSpPr>
          <p:cNvPr id="13" name="Picture Placeholder 4"/>
          <p:cNvSpPr>
            <a:spLocks noGrp="1"/>
          </p:cNvSpPr>
          <p:nvPr>
            <p:ph type="pic" sz="quarter" idx="16"/>
          </p:nvPr>
        </p:nvSpPr>
        <p:spPr>
          <a:xfrm>
            <a:off x="10239178" y="1136822"/>
            <a:ext cx="2157984" cy="4700016"/>
          </a:xfrm>
          <a:prstGeom prst="roundRect">
            <a:avLst>
              <a:gd name="adj" fmla="val 10763"/>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
        <p:nvSpPr>
          <p:cNvPr id="14" name="Title 1">
            <a:extLst>
              <a:ext uri="{FF2B5EF4-FFF2-40B4-BE49-F238E27FC236}">
                <a16:creationId xmlns:a16="http://schemas.microsoft.com/office/drawing/2014/main" id="{CCE815C3-EA89-EF43-83E5-6BC3E05D4F7A}"/>
              </a:ext>
            </a:extLst>
          </p:cNvPr>
          <p:cNvSpPr>
            <a:spLocks noGrp="1"/>
          </p:cNvSpPr>
          <p:nvPr>
            <p:ph type="title"/>
          </p:nvPr>
        </p:nvSpPr>
        <p:spPr>
          <a:xfrm>
            <a:off x="847828" y="2330279"/>
            <a:ext cx="3667110" cy="1783443"/>
          </a:xfrm>
        </p:spPr>
        <p:txBody>
          <a:bodyPr/>
          <a:lstStyle>
            <a:lvl1pPr>
              <a:lnSpc>
                <a:spcPct val="100000"/>
              </a:lnSpc>
              <a:defRPr sz="3600">
                <a:latin typeface="Prometo Medium" panose="020B0704030203060203" pitchFamily="34" charset="0"/>
              </a:defRPr>
            </a:lvl1pPr>
          </a:lstStyle>
          <a:p>
            <a:r>
              <a:rPr lang="en-US"/>
              <a:t>Click to edit Master title style</a:t>
            </a:r>
          </a:p>
        </p:txBody>
      </p:sp>
      <p:sp>
        <p:nvSpPr>
          <p:cNvPr id="2" name="Footer Placeholder 1">
            <a:extLst>
              <a:ext uri="{FF2B5EF4-FFF2-40B4-BE49-F238E27FC236}">
                <a16:creationId xmlns:a16="http://schemas.microsoft.com/office/drawing/2014/main" id="{357C4E10-6706-1045-ACDB-435AD49DB119}"/>
              </a:ext>
            </a:extLst>
          </p:cNvPr>
          <p:cNvSpPr>
            <a:spLocks noGrp="1"/>
          </p:cNvSpPr>
          <p:nvPr>
            <p:ph type="ftr" sz="quarter" idx="17"/>
          </p:nvPr>
        </p:nvSpPr>
        <p:spPr/>
        <p:txBody>
          <a:bodyPr/>
          <a:lstStyle/>
          <a:p>
            <a:r>
              <a:rPr lang="en-US"/>
              <a:t>Chapter Leader Exchange</a:t>
            </a:r>
          </a:p>
        </p:txBody>
      </p:sp>
    </p:spTree>
    <p:extLst>
      <p:ext uri="{BB962C8B-B14F-4D97-AF65-F5344CB8AC3E}">
        <p14:creationId xmlns:p14="http://schemas.microsoft.com/office/powerpoint/2010/main" val="113749565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43_Custom Layout">
    <p:spTree>
      <p:nvGrpSpPr>
        <p:cNvPr id="1" name=""/>
        <p:cNvGrpSpPr/>
        <p:nvPr/>
      </p:nvGrpSpPr>
      <p:grpSpPr>
        <a:xfrm>
          <a:off x="0" y="0"/>
          <a:ext cx="0" cy="0"/>
          <a:chOff x="0" y="0"/>
          <a:chExt cx="0" cy="0"/>
        </a:xfrm>
      </p:grpSpPr>
      <p:sp>
        <p:nvSpPr>
          <p:cNvPr id="4" name="Rectangle 3"/>
          <p:cNvSpPr/>
          <p:nvPr userDrawn="1"/>
        </p:nvSpPr>
        <p:spPr>
          <a:xfrm>
            <a:off x="-23434" y="0"/>
            <a:ext cx="4023933" cy="6858000"/>
          </a:xfrm>
          <a:prstGeom prst="rect">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3" name="Slide Number Placeholder 2"/>
          <p:cNvSpPr>
            <a:spLocks noGrp="1"/>
          </p:cNvSpPr>
          <p:nvPr>
            <p:ph type="sldNum" sz="quarter" idx="10"/>
          </p:nvPr>
        </p:nvSpPr>
        <p:spPr/>
        <p:txBody>
          <a:bodyPr/>
          <a:lstStyle>
            <a:lvl1pPr>
              <a:defRPr b="0" i="0">
                <a:latin typeface="Century Gothic" panose="020B0502020202020204" pitchFamily="34" charset="0"/>
              </a:defRPr>
            </a:lvl1pPr>
          </a:lstStyle>
          <a:p>
            <a:fld id="{D8D877B3-D348-4611-9BDB-C5374591D951}" type="slidenum">
              <a:rPr lang="en-US" smtClean="0"/>
              <a:pPr/>
              <a:t>‹#›</a:t>
            </a:fld>
            <a:endParaRPr lang="en-US"/>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55839" y="1124142"/>
            <a:ext cx="2408238" cy="4909739"/>
          </a:xfrm>
          <a:prstGeom prst="rect">
            <a:avLst/>
          </a:prstGeom>
        </p:spPr>
      </p:pic>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048083" y="1124142"/>
            <a:ext cx="2408238" cy="4909739"/>
          </a:xfrm>
          <a:prstGeom prst="rect">
            <a:avLst/>
          </a:prstGeom>
        </p:spPr>
      </p:pic>
      <p:sp>
        <p:nvSpPr>
          <p:cNvPr id="16" name="Picture Placeholder 4"/>
          <p:cNvSpPr>
            <a:spLocks noGrp="1"/>
          </p:cNvSpPr>
          <p:nvPr>
            <p:ph type="pic" sz="quarter" idx="15"/>
          </p:nvPr>
        </p:nvSpPr>
        <p:spPr>
          <a:xfrm>
            <a:off x="-411681" y="1733928"/>
            <a:ext cx="2114746" cy="3719288"/>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
        <p:nvSpPr>
          <p:cNvPr id="17" name="Picture Placeholder 4"/>
          <p:cNvSpPr>
            <a:spLocks noGrp="1"/>
          </p:cNvSpPr>
          <p:nvPr>
            <p:ph type="pic" sz="quarter" idx="16"/>
          </p:nvPr>
        </p:nvSpPr>
        <p:spPr>
          <a:xfrm>
            <a:off x="2188384" y="1733928"/>
            <a:ext cx="2114746" cy="3719288"/>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pic>
        <p:nvPicPr>
          <p:cNvPr id="9" name="Picture 8" descr="Text, logo&#10;&#10;Description automatically generated">
            <a:extLst>
              <a:ext uri="{FF2B5EF4-FFF2-40B4-BE49-F238E27FC236}">
                <a16:creationId xmlns:a16="http://schemas.microsoft.com/office/drawing/2014/main" id="{BA26DE9B-BB1B-BA4F-843D-A43209321B9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53057" y="6185304"/>
            <a:ext cx="1391593" cy="649677"/>
          </a:xfrm>
          <a:prstGeom prst="rect">
            <a:avLst/>
          </a:prstGeom>
          <a:solidFill>
            <a:schemeClr val="accent1"/>
          </a:solidFill>
        </p:spPr>
      </p:pic>
      <p:sp>
        <p:nvSpPr>
          <p:cNvPr id="2" name="Title 1">
            <a:extLst>
              <a:ext uri="{FF2B5EF4-FFF2-40B4-BE49-F238E27FC236}">
                <a16:creationId xmlns:a16="http://schemas.microsoft.com/office/drawing/2014/main" id="{EB463401-E173-4A44-B82E-2F6AD66138CF}"/>
              </a:ext>
            </a:extLst>
          </p:cNvPr>
          <p:cNvSpPr>
            <a:spLocks noGrp="1"/>
          </p:cNvSpPr>
          <p:nvPr>
            <p:ph type="title"/>
          </p:nvPr>
        </p:nvSpPr>
        <p:spPr>
          <a:xfrm>
            <a:off x="5365375" y="1097280"/>
            <a:ext cx="6064625" cy="999994"/>
          </a:xfrm>
        </p:spPr>
        <p:txBody>
          <a:bodyPr/>
          <a:lstStyle/>
          <a:p>
            <a:r>
              <a:rPr lang="en-US"/>
              <a:t>Click to edit Master title style</a:t>
            </a:r>
          </a:p>
        </p:txBody>
      </p:sp>
      <p:sp>
        <p:nvSpPr>
          <p:cNvPr id="6" name="Content Placeholder 5">
            <a:extLst>
              <a:ext uri="{FF2B5EF4-FFF2-40B4-BE49-F238E27FC236}">
                <a16:creationId xmlns:a16="http://schemas.microsoft.com/office/drawing/2014/main" id="{598F5EB1-48F3-834A-BCC6-E7EB81657C8B}"/>
              </a:ext>
            </a:extLst>
          </p:cNvPr>
          <p:cNvSpPr>
            <a:spLocks noGrp="1"/>
          </p:cNvSpPr>
          <p:nvPr>
            <p:ph sz="quarter" idx="17"/>
          </p:nvPr>
        </p:nvSpPr>
        <p:spPr>
          <a:xfrm>
            <a:off x="5325034" y="2071128"/>
            <a:ext cx="6104965" cy="3011860"/>
          </a:xfrm>
          <a:prstGeom prst="rect">
            <a:avLst/>
          </a:prstGeom>
        </p:spPr>
        <p:txBody>
          <a:bodyPr/>
          <a:lstStyle>
            <a:lvl1pPr>
              <a:defRPr>
                <a:solidFill>
                  <a:schemeClr val="tx1"/>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29B7C6C6-2D8F-0D4E-9012-8B309C3666C1}"/>
              </a:ext>
            </a:extLst>
          </p:cNvPr>
          <p:cNvSpPr>
            <a:spLocks noGrp="1"/>
          </p:cNvSpPr>
          <p:nvPr>
            <p:ph type="ftr" sz="quarter" idx="18"/>
          </p:nvPr>
        </p:nvSpPr>
        <p:spPr/>
        <p:txBody>
          <a:bodyPr/>
          <a:lstStyle>
            <a:lvl1pPr>
              <a:defRPr>
                <a:solidFill>
                  <a:schemeClr val="bg1"/>
                </a:solidFill>
              </a:defRPr>
            </a:lvl1pPr>
          </a:lstStyle>
          <a:p>
            <a:r>
              <a:rPr lang="en-US"/>
              <a:t>Chapter Leader Exchange</a:t>
            </a:r>
          </a:p>
        </p:txBody>
      </p:sp>
    </p:spTree>
    <p:extLst>
      <p:ext uri="{BB962C8B-B14F-4D97-AF65-F5344CB8AC3E}">
        <p14:creationId xmlns:p14="http://schemas.microsoft.com/office/powerpoint/2010/main" val="21048147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atin typeface="Prometo Medium" panose="020B0704030203060203" pitchFamily="34" charset="0"/>
              </a:defRPr>
            </a:lvl1pPr>
          </a:lstStyle>
          <a:p>
            <a:r>
              <a:rPr lang="en-US"/>
              <a:t>Click to edit Master title style</a:t>
            </a:r>
          </a:p>
        </p:txBody>
      </p:sp>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a:p>
        </p:txBody>
      </p:sp>
      <p:sp>
        <p:nvSpPr>
          <p:cNvPr id="6" name="Picture Placeholder 7"/>
          <p:cNvSpPr>
            <a:spLocks noGrp="1"/>
          </p:cNvSpPr>
          <p:nvPr>
            <p:ph type="pic" sz="quarter" idx="13"/>
          </p:nvPr>
        </p:nvSpPr>
        <p:spPr>
          <a:xfrm>
            <a:off x="1755598" y="2818757"/>
            <a:ext cx="1708219" cy="1708219"/>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7" name="Picture Placeholder 7"/>
          <p:cNvSpPr>
            <a:spLocks noGrp="1"/>
          </p:cNvSpPr>
          <p:nvPr>
            <p:ph type="pic" sz="quarter" idx="14"/>
          </p:nvPr>
        </p:nvSpPr>
        <p:spPr>
          <a:xfrm>
            <a:off x="4057059" y="2818757"/>
            <a:ext cx="1708219" cy="1708219"/>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8" name="Picture Placeholder 7"/>
          <p:cNvSpPr>
            <a:spLocks noGrp="1"/>
          </p:cNvSpPr>
          <p:nvPr>
            <p:ph type="pic" sz="quarter" idx="15"/>
          </p:nvPr>
        </p:nvSpPr>
        <p:spPr>
          <a:xfrm>
            <a:off x="6358520" y="2818757"/>
            <a:ext cx="1708219" cy="1708219"/>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9" name="Picture Placeholder 7"/>
          <p:cNvSpPr>
            <a:spLocks noGrp="1"/>
          </p:cNvSpPr>
          <p:nvPr>
            <p:ph type="pic" sz="quarter" idx="16"/>
          </p:nvPr>
        </p:nvSpPr>
        <p:spPr>
          <a:xfrm>
            <a:off x="8659980" y="2818757"/>
            <a:ext cx="1708219" cy="1708219"/>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Tree>
    <p:extLst>
      <p:ext uri="{BB962C8B-B14F-4D97-AF65-F5344CB8AC3E}">
        <p14:creationId xmlns:p14="http://schemas.microsoft.com/office/powerpoint/2010/main" val="17992381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1E22AA"/>
        </a:solidFill>
        <a:effectLst/>
      </p:bgPr>
    </p:bg>
    <p:spTree>
      <p:nvGrpSpPr>
        <p:cNvPr id="1" name=""/>
        <p:cNvGrpSpPr/>
        <p:nvPr/>
      </p:nvGrpSpPr>
      <p:grpSpPr>
        <a:xfrm>
          <a:off x="0" y="0"/>
          <a:ext cx="0" cy="0"/>
          <a:chOff x="0" y="0"/>
          <a:chExt cx="0" cy="0"/>
        </a:xfrm>
      </p:grpSpPr>
      <p:pic>
        <p:nvPicPr>
          <p:cNvPr id="15" name="Picture Placeholder 6">
            <a:extLst>
              <a:ext uri="{FF2B5EF4-FFF2-40B4-BE49-F238E27FC236}">
                <a16:creationId xmlns:a16="http://schemas.microsoft.com/office/drawing/2014/main" id="{AAD6EEF9-E311-244B-B02A-B96F631DAC4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927" t="32270" r="25074" b="731"/>
          <a:stretch/>
        </p:blipFill>
        <p:spPr>
          <a:xfrm rot="6494833">
            <a:off x="5655107" y="4394355"/>
            <a:ext cx="3369983" cy="3374798"/>
          </a:xfrm>
          <a:prstGeom prst="ellipse">
            <a:avLst/>
          </a:prstGeom>
          <a:noFill/>
          <a:ln>
            <a:noFill/>
          </a:ln>
        </p:spPr>
      </p:pic>
      <p:pic>
        <p:nvPicPr>
          <p:cNvPr id="16" name="Picture Placeholder 6">
            <a:extLst>
              <a:ext uri="{FF2B5EF4-FFF2-40B4-BE49-F238E27FC236}">
                <a16:creationId xmlns:a16="http://schemas.microsoft.com/office/drawing/2014/main" id="{85AF8291-D8AA-4E49-9676-7FAE8A9972BC}"/>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1905" t="8701" r="13093" b="66296"/>
          <a:stretch/>
        </p:blipFill>
        <p:spPr>
          <a:xfrm>
            <a:off x="4101399" y="354496"/>
            <a:ext cx="1714398" cy="1716847"/>
          </a:xfrm>
          <a:prstGeom prst="ellipse">
            <a:avLst/>
          </a:prstGeom>
          <a:noFill/>
          <a:ln>
            <a:noFill/>
          </a:ln>
        </p:spPr>
      </p:pic>
      <p:pic>
        <p:nvPicPr>
          <p:cNvPr id="17" name="Picture Placeholder 6">
            <a:extLst>
              <a:ext uri="{FF2B5EF4-FFF2-40B4-BE49-F238E27FC236}">
                <a16:creationId xmlns:a16="http://schemas.microsoft.com/office/drawing/2014/main" id="{9F89A836-C596-8C45-ACEE-24B7F5A51708}"/>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33852" t="13974" r="16054" b="35931"/>
          <a:stretch/>
        </p:blipFill>
        <p:spPr>
          <a:xfrm rot="5400000">
            <a:off x="7088050" y="-1544331"/>
            <a:ext cx="2612092" cy="2615824"/>
          </a:xfrm>
          <a:prstGeom prst="ellipse">
            <a:avLst/>
          </a:prstGeom>
          <a:noFill/>
          <a:ln>
            <a:noFill/>
          </a:ln>
        </p:spPr>
      </p:pic>
      <p:pic>
        <p:nvPicPr>
          <p:cNvPr id="19" name="Picture Placeholder 6">
            <a:extLst>
              <a:ext uri="{FF2B5EF4-FFF2-40B4-BE49-F238E27FC236}">
                <a16:creationId xmlns:a16="http://schemas.microsoft.com/office/drawing/2014/main" id="{AD8883EE-92E5-7F4D-8E79-60436087CB6A}"/>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20875" r="20875"/>
          <a:stretch/>
        </p:blipFill>
        <p:spPr>
          <a:xfrm rot="2700000">
            <a:off x="-1290358" y="-1242955"/>
            <a:ext cx="3878838" cy="3884379"/>
          </a:xfrm>
          <a:prstGeom prst="ellipse">
            <a:avLst/>
          </a:prstGeom>
          <a:noFill/>
          <a:ln>
            <a:noFill/>
          </a:ln>
        </p:spPr>
      </p:pic>
      <p:pic>
        <p:nvPicPr>
          <p:cNvPr id="20" name="Picture Placeholder 6">
            <a:extLst>
              <a:ext uri="{FF2B5EF4-FFF2-40B4-BE49-F238E27FC236}">
                <a16:creationId xmlns:a16="http://schemas.microsoft.com/office/drawing/2014/main" id="{F1E3399B-E354-5A4A-B609-586F0639F98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28178" t="28178"/>
          <a:stretch/>
        </p:blipFill>
        <p:spPr>
          <a:xfrm rot="20179082">
            <a:off x="10124394" y="835410"/>
            <a:ext cx="3878838" cy="3884380"/>
          </a:xfrm>
          <a:prstGeom prst="ellipse">
            <a:avLst/>
          </a:prstGeom>
          <a:noFill/>
          <a:ln>
            <a:noFill/>
          </a:ln>
        </p:spPr>
      </p:pic>
      <p:sp>
        <p:nvSpPr>
          <p:cNvPr id="5" name="Rectangle 4">
            <a:extLst>
              <a:ext uri="{FF2B5EF4-FFF2-40B4-BE49-F238E27FC236}">
                <a16:creationId xmlns:a16="http://schemas.microsoft.com/office/drawing/2014/main" id="{5DDD2619-7A13-5F1F-47D0-1F8D3EE2B751}"/>
              </a:ext>
            </a:extLst>
          </p:cNvPr>
          <p:cNvSpPr/>
          <p:nvPr userDrawn="1"/>
        </p:nvSpPr>
        <p:spPr>
          <a:xfrm>
            <a:off x="253057" y="6229614"/>
            <a:ext cx="1249776" cy="56488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phic 2">
            <a:extLst>
              <a:ext uri="{FF2B5EF4-FFF2-40B4-BE49-F238E27FC236}">
                <a16:creationId xmlns:a16="http://schemas.microsoft.com/office/drawing/2014/main" id="{F80C0F3E-D0B6-9A26-A79F-0FE7C46F310B}"/>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53057" y="6088675"/>
            <a:ext cx="1391593" cy="650302"/>
          </a:xfrm>
          <a:prstGeom prst="rect">
            <a:avLst/>
          </a:prstGeom>
        </p:spPr>
      </p:pic>
    </p:spTree>
    <p:extLst>
      <p:ext uri="{BB962C8B-B14F-4D97-AF65-F5344CB8AC3E}">
        <p14:creationId xmlns:p14="http://schemas.microsoft.com/office/powerpoint/2010/main" val="33520858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_Main Titl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4737283B-E040-3A45-A872-FBF3D45B805A}"/>
              </a:ext>
            </a:extLst>
          </p:cNvPr>
          <p:cNvSpPr>
            <a:spLocks noGrp="1"/>
          </p:cNvSpPr>
          <p:nvPr>
            <p:ph type="sldNum" sz="quarter" idx="12"/>
          </p:nvPr>
        </p:nvSpPr>
        <p:spPr/>
        <p:txBody>
          <a:bodyPr/>
          <a:lstStyle>
            <a:lvl1pPr>
              <a:defRPr b="0" i="0">
                <a:latin typeface="Century Gothic" panose="020B0502020202020204" pitchFamily="34" charset="0"/>
              </a:defRPr>
            </a:lvl1pPr>
          </a:lstStyle>
          <a:p>
            <a:fld id="{2F8AF2E6-64A8-0F46-AF27-0A96D82A033B}" type="slidenum">
              <a:rPr lang="en-US" smtClean="0"/>
              <a:pPr/>
              <a:t>‹#›</a:t>
            </a:fld>
            <a:endParaRPr lang="en-US"/>
          </a:p>
        </p:txBody>
      </p:sp>
      <p:sp>
        <p:nvSpPr>
          <p:cNvPr id="4" name="Title 3">
            <a:extLst>
              <a:ext uri="{FF2B5EF4-FFF2-40B4-BE49-F238E27FC236}">
                <a16:creationId xmlns:a16="http://schemas.microsoft.com/office/drawing/2014/main" id="{506E57F7-3FE9-934C-8A0C-63C1B60D73CD}"/>
              </a:ext>
            </a:extLst>
          </p:cNvPr>
          <p:cNvSpPr>
            <a:spLocks noGrp="1"/>
          </p:cNvSpPr>
          <p:nvPr>
            <p:ph type="title" hasCustomPrompt="1"/>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3CAB802-5F28-E54B-A357-2309EB84EADF}"/>
              </a:ext>
            </a:extLst>
          </p:cNvPr>
          <p:cNvSpPr>
            <a:spLocks noGrp="1"/>
          </p:cNvSpPr>
          <p:nvPr>
            <p:ph sz="quarter" idx="13"/>
          </p:nvPr>
        </p:nvSpPr>
        <p:spPr>
          <a:xfrm>
            <a:off x="850392" y="1799844"/>
            <a:ext cx="10591800" cy="42108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Footer Placeholder 1">
            <a:extLst>
              <a:ext uri="{FF2B5EF4-FFF2-40B4-BE49-F238E27FC236}">
                <a16:creationId xmlns:a16="http://schemas.microsoft.com/office/drawing/2014/main" id="{FDCC12E4-38D4-BB4F-9A40-C1DD9A9562F8}"/>
              </a:ext>
            </a:extLst>
          </p:cNvPr>
          <p:cNvSpPr>
            <a:spLocks noGrp="1"/>
          </p:cNvSpPr>
          <p:nvPr>
            <p:ph type="ftr" sz="quarter" idx="14"/>
          </p:nvPr>
        </p:nvSpPr>
        <p:spPr/>
        <p:txBody>
          <a:bodyPr/>
          <a:lstStyle/>
          <a:p>
            <a:r>
              <a:rPr lang="en-US"/>
              <a:t>Chapter Leader Exchange</a:t>
            </a:r>
          </a:p>
        </p:txBody>
      </p:sp>
    </p:spTree>
    <p:extLst>
      <p:ext uri="{BB962C8B-B14F-4D97-AF65-F5344CB8AC3E}">
        <p14:creationId xmlns:p14="http://schemas.microsoft.com/office/powerpoint/2010/main" val="1127909551"/>
      </p:ext>
    </p:extLst>
  </p:cSld>
  <p:clrMapOvr>
    <a:masterClrMapping/>
  </p:clrMapOvr>
  <p:extLst>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8B709-FAB3-FC4D-8C28-31CDE8076FFA}"/>
              </a:ext>
            </a:extLst>
          </p:cNvPr>
          <p:cNvSpPr>
            <a:spLocks noGrp="1"/>
          </p:cNvSpPr>
          <p:nvPr>
            <p:ph type="title"/>
          </p:nvPr>
        </p:nvSpPr>
        <p:spPr>
          <a:xfrm>
            <a:off x="854699" y="1162796"/>
            <a:ext cx="9833429" cy="1028700"/>
          </a:xfrm>
        </p:spPr>
        <p:txBody>
          <a:bodyPr/>
          <a:lstStyle>
            <a:lvl1pPr>
              <a:defRPr>
                <a:latin typeface="Prometo Medium" panose="020B0704030203060203"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4B8D4806-3DB5-6142-AB3F-0CFC82A34357}"/>
              </a:ext>
            </a:extLst>
          </p:cNvPr>
          <p:cNvSpPr>
            <a:spLocks noGrp="1"/>
          </p:cNvSpPr>
          <p:nvPr>
            <p:ph idx="1"/>
          </p:nvPr>
        </p:nvSpPr>
        <p:spPr>
          <a:xfrm>
            <a:off x="854699" y="2017945"/>
            <a:ext cx="9833429" cy="4069345"/>
          </a:xfrm>
          <a:prstGeom prst="rect">
            <a:avLst/>
          </a:prstGeom>
        </p:spPr>
        <p:txBody>
          <a:bodyPr wrap="square"/>
          <a:lstStyle>
            <a:lvl1pPr marL="295275" indent="-295275">
              <a:buClr>
                <a:srgbClr val="FF5A5A"/>
              </a:buClr>
              <a:buFont typeface="Arial" panose="020B0604020202020204" pitchFamily="34" charset="0"/>
              <a:buChar char="•"/>
              <a:tabLst/>
              <a:defRPr sz="2000" b="1">
                <a:latin typeface="Century Gothic" panose="020B0502020202020204" pitchFamily="34" charset="0"/>
              </a:defRPr>
            </a:lvl1pPr>
            <a:lvl2pPr marL="517525" indent="-168275">
              <a:lnSpc>
                <a:spcPct val="100000"/>
              </a:lnSpc>
              <a:buClr>
                <a:srgbClr val="FF5A5A"/>
              </a:buClr>
              <a:buFont typeface="Arial" panose="020B0604020202020204" pitchFamily="34" charset="0"/>
              <a:buChar char="•"/>
              <a:tabLst/>
              <a:defRPr sz="1800" b="0" i="0">
                <a:solidFill>
                  <a:schemeClr val="bg2"/>
                </a:solidFill>
                <a:latin typeface="Century Gothic" panose="020B0502020202020204" pitchFamily="34" charset="0"/>
              </a:defRPr>
            </a:lvl2pPr>
            <a:lvl3pPr marL="687388" indent="-169863">
              <a:lnSpc>
                <a:spcPct val="100000"/>
              </a:lnSpc>
              <a:buClr>
                <a:srgbClr val="FF5A5A"/>
              </a:buClr>
              <a:buFont typeface="Arial" panose="020B0604020202020204" pitchFamily="34" charset="0"/>
              <a:buChar char="•"/>
              <a:tabLst/>
              <a:defRPr sz="1600">
                <a:solidFill>
                  <a:schemeClr val="bg2"/>
                </a:solidFill>
                <a:latin typeface="Century Gothic" panose="020B0502020202020204" pitchFamily="34" charset="0"/>
              </a:defRPr>
            </a:lvl3pPr>
            <a:lvl4pPr marL="866775" indent="-179388">
              <a:lnSpc>
                <a:spcPct val="100000"/>
              </a:lnSpc>
              <a:buClr>
                <a:srgbClr val="FF5A5A"/>
              </a:buClr>
              <a:buFont typeface="Arial" panose="020B0604020202020204" pitchFamily="34" charset="0"/>
              <a:buChar char="•"/>
              <a:tabLst/>
              <a:defRPr sz="1400">
                <a:solidFill>
                  <a:schemeClr val="bg2"/>
                </a:solidFill>
                <a:latin typeface="Century Gothic" panose="020B0502020202020204" pitchFamily="34" charset="0"/>
              </a:defRPr>
            </a:lvl4pPr>
            <a:lvl5pPr marL="1036638" indent="-169863">
              <a:lnSpc>
                <a:spcPct val="150000"/>
              </a:lnSpc>
              <a:buClr>
                <a:srgbClr val="FF5A5A"/>
              </a:buClr>
              <a:buFont typeface="Arial" panose="020B0604020202020204" pitchFamily="34" charset="0"/>
              <a:buChar char="•"/>
              <a:tabLst/>
              <a:defRPr sz="1200">
                <a:solidFill>
                  <a:schemeClr val="bg2"/>
                </a:solidFill>
                <a:latin typeface="Century Gothic" panose="020B0502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4737283B-E040-3A45-A872-FBF3D45B805A}"/>
              </a:ext>
            </a:extLst>
          </p:cNvPr>
          <p:cNvSpPr>
            <a:spLocks noGrp="1"/>
          </p:cNvSpPr>
          <p:nvPr>
            <p:ph type="sldNum" sz="quarter" idx="12"/>
          </p:nvPr>
        </p:nvSpPr>
        <p:spPr>
          <a:xfrm>
            <a:off x="11230866" y="6252754"/>
            <a:ext cx="635726" cy="435311"/>
          </a:xfrm>
          <a:prstGeom prst="rect">
            <a:avLst/>
          </a:prstGeom>
        </p:spPr>
        <p:txBody>
          <a:bodyPr/>
          <a:lstStyle>
            <a:lvl1pPr>
              <a:defRPr>
                <a:latin typeface="Century Gothic" panose="020B0502020202020204" pitchFamily="34" charset="0"/>
              </a:defRPr>
            </a:lvl1pPr>
          </a:lstStyle>
          <a:p>
            <a:fld id="{2F8AF2E6-64A8-0F46-AF27-0A96D82A033B}" type="slidenum">
              <a:rPr lang="en-US" smtClean="0"/>
              <a:pPr/>
              <a:t>‹#›</a:t>
            </a:fld>
            <a:endParaRPr lang="en-US"/>
          </a:p>
        </p:txBody>
      </p:sp>
    </p:spTree>
    <p:extLst>
      <p:ext uri="{BB962C8B-B14F-4D97-AF65-F5344CB8AC3E}">
        <p14:creationId xmlns:p14="http://schemas.microsoft.com/office/powerpoint/2010/main" val="201074055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ntent_Top Titl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wrap="square"/>
          <a:lstStyle>
            <a:lvl1pPr>
              <a:defRPr sz="3600">
                <a:latin typeface="Prometo Medium" panose="020B0704030203060203" pitchFamily="34" charset="0"/>
              </a:defRPr>
            </a:lvl1pPr>
          </a:lstStyle>
          <a:p>
            <a:r>
              <a:rPr lang="en-US"/>
              <a:t>Click to Edit Master Title Style</a:t>
            </a:r>
          </a:p>
        </p:txBody>
      </p:sp>
      <p:sp>
        <p:nvSpPr>
          <p:cNvPr id="3" name="Slide Number Placeholder 2"/>
          <p:cNvSpPr>
            <a:spLocks noGrp="1"/>
          </p:cNvSpPr>
          <p:nvPr>
            <p:ph type="sldNum" sz="quarter" idx="10"/>
          </p:nvPr>
        </p:nvSpPr>
        <p:spPr/>
        <p:txBody>
          <a:bodyPr/>
          <a:lstStyle>
            <a:lvl1pPr>
              <a:defRPr b="0" i="0">
                <a:latin typeface="Century Gothic" panose="020B0502020202020204" pitchFamily="34" charset="0"/>
              </a:defRPr>
            </a:lvl1pPr>
          </a:lstStyle>
          <a:p>
            <a:fld id="{D8D877B3-D348-4611-9BDB-C5374591D951}" type="slidenum">
              <a:rPr lang="en-US" smtClean="0"/>
              <a:pPr/>
              <a:t>‹#›</a:t>
            </a:fld>
            <a:endParaRPr lang="en-US"/>
          </a:p>
        </p:txBody>
      </p:sp>
    </p:spTree>
    <p:extLst>
      <p:ext uri="{BB962C8B-B14F-4D97-AF65-F5344CB8AC3E}">
        <p14:creationId xmlns:p14="http://schemas.microsoft.com/office/powerpoint/2010/main" val="370513388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wrap="square"/>
          <a:lstStyle>
            <a:lvl1pPr>
              <a:defRPr sz="3600">
                <a:latin typeface="Prometo Medium" panose="020B0704030203060203" pitchFamily="34" charset="0"/>
              </a:defRPr>
            </a:lvl1pPr>
          </a:lstStyle>
          <a:p>
            <a:r>
              <a:rPr lang="en-US"/>
              <a:t>Click to edit Master title style</a:t>
            </a:r>
          </a:p>
        </p:txBody>
      </p:sp>
      <p:sp>
        <p:nvSpPr>
          <p:cNvPr id="3" name="Slide Number Placeholder 2"/>
          <p:cNvSpPr>
            <a:spLocks noGrp="1"/>
          </p:cNvSpPr>
          <p:nvPr>
            <p:ph type="sldNum" sz="quarter" idx="10"/>
          </p:nvPr>
        </p:nvSpPr>
        <p:spPr>
          <a:xfrm>
            <a:off x="11230866" y="6252754"/>
            <a:ext cx="635726" cy="435311"/>
          </a:xfrm>
          <a:prstGeom prst="rect">
            <a:avLst/>
          </a:prstGeom>
        </p:spPr>
        <p:txBody>
          <a:bodyPr/>
          <a:lstStyle>
            <a:lvl1pPr>
              <a:defRPr>
                <a:latin typeface="Century Gothic" panose="020B0502020202020204" pitchFamily="34" charset="0"/>
              </a:defRPr>
            </a:lvl1pPr>
          </a:lstStyle>
          <a:p>
            <a:fld id="{D8D877B3-D348-4611-9BDB-C5374591D951}" type="slidenum">
              <a:rPr lang="en-US" smtClean="0"/>
              <a:pPr/>
              <a:t>‹#›</a:t>
            </a:fld>
            <a:endParaRPr lang="en-US"/>
          </a:p>
        </p:txBody>
      </p:sp>
    </p:spTree>
    <p:extLst>
      <p:ext uri="{BB962C8B-B14F-4D97-AF65-F5344CB8AC3E}">
        <p14:creationId xmlns:p14="http://schemas.microsoft.com/office/powerpoint/2010/main" val="236325882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3_5 Custom Layout">
    <p:bg>
      <p:bgPr>
        <a:solidFill>
          <a:srgbClr val="1E22AA"/>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D9B09EF-B7CF-7B40-BCCF-4D3D95697FC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9866"/>
          <a:stretch/>
        </p:blipFill>
        <p:spPr>
          <a:xfrm>
            <a:off x="810883" y="6188663"/>
            <a:ext cx="828818" cy="643457"/>
          </a:xfrm>
          <a:prstGeom prst="rect">
            <a:avLst/>
          </a:prstGeom>
        </p:spPr>
      </p:pic>
      <p:sp>
        <p:nvSpPr>
          <p:cNvPr id="12" name="Oval 11"/>
          <p:cNvSpPr/>
          <p:nvPr userDrawn="1"/>
        </p:nvSpPr>
        <p:spPr>
          <a:xfrm>
            <a:off x="11432327" y="6318703"/>
            <a:ext cx="370114" cy="37011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14" name="Номер слайда 21"/>
          <p:cNvSpPr>
            <a:spLocks noGrp="1"/>
          </p:cNvSpPr>
          <p:nvPr>
            <p:ph type="sldNum" sz="quarter" idx="4"/>
          </p:nvPr>
        </p:nvSpPr>
        <p:spPr>
          <a:xfrm>
            <a:off x="11360517" y="6390178"/>
            <a:ext cx="513735" cy="227164"/>
          </a:xfrm>
          <a:prstGeom prst="rect">
            <a:avLst/>
          </a:prstGeom>
          <a:noFill/>
        </p:spPr>
        <p:txBody>
          <a:bodyPr vert="horz" wrap="square" lIns="0" tIns="0" rIns="0" bIns="0" rtlCol="0" anchor="ctr"/>
          <a:lstStyle>
            <a:lvl1pPr algn="ctr">
              <a:defRPr sz="803" b="0" i="0">
                <a:solidFill>
                  <a:schemeClr val="accent1"/>
                </a:solidFill>
                <a:latin typeface="Century Gothic" panose="020B0502020202020204" pitchFamily="34" charset="0"/>
                <a:ea typeface="Century Gothic" panose="020B0502020202020204" pitchFamily="34" charset="0"/>
                <a:cs typeface="Arial" panose="020B0604020202020204" pitchFamily="34" charset="0"/>
              </a:defRPr>
            </a:lvl1pPr>
          </a:lstStyle>
          <a:p>
            <a:fld id="{D8D877B3-D348-4611-9BDB-C5374591D951}" type="slidenum">
              <a:rPr lang="en-US" smtClean="0"/>
              <a:pPr/>
              <a:t>‹#›</a:t>
            </a:fld>
            <a:endParaRPr lang="en-US"/>
          </a:p>
        </p:txBody>
      </p:sp>
    </p:spTree>
    <p:extLst>
      <p:ext uri="{BB962C8B-B14F-4D97-AF65-F5344CB8AC3E}">
        <p14:creationId xmlns:p14="http://schemas.microsoft.com/office/powerpoint/2010/main" val="239382081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pic>
        <p:nvPicPr>
          <p:cNvPr id="11" name="Picture Placeholder 4">
            <a:extLst>
              <a:ext uri="{FF2B5EF4-FFF2-40B4-BE49-F238E27FC236}">
                <a16:creationId xmlns:a16="http://schemas.microsoft.com/office/drawing/2014/main" id="{631FDD3D-8ED8-CE46-BAA2-72A8866A94E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848" t="34591" r="37010" b="13962"/>
          <a:stretch/>
        </p:blipFill>
        <p:spPr>
          <a:xfrm>
            <a:off x="2409957" y="4437954"/>
            <a:ext cx="2331719" cy="2179388"/>
          </a:xfrm>
          <a:prstGeom prst="rect">
            <a:avLst/>
          </a:prstGeom>
          <a:noFill/>
        </p:spPr>
      </p:pic>
      <p:sp>
        <p:nvSpPr>
          <p:cNvPr id="3" name="Slide Number Placeholder 2"/>
          <p:cNvSpPr>
            <a:spLocks noGrp="1"/>
          </p:cNvSpPr>
          <p:nvPr>
            <p:ph type="sldNum" sz="quarter" idx="10"/>
          </p:nvPr>
        </p:nvSpPr>
        <p:spPr>
          <a:xfrm>
            <a:off x="11360517" y="6390178"/>
            <a:ext cx="513735" cy="227164"/>
          </a:xfrm>
          <a:prstGeom prst="rect">
            <a:avLst/>
          </a:prstGeom>
        </p:spPr>
        <p:txBody>
          <a:bodyPr/>
          <a:lstStyle>
            <a:lvl1pPr>
              <a:defRPr>
                <a:latin typeface="Century Gothic" panose="020B0502020202020204" pitchFamily="34" charset="0"/>
              </a:defRPr>
            </a:lvl1pPr>
          </a:lstStyle>
          <a:p>
            <a:fld id="{D8D877B3-D348-4611-9BDB-C5374591D951}" type="slidenum">
              <a:rPr lang="en-US" smtClean="0"/>
              <a:pPr/>
              <a:t>‹#›</a:t>
            </a:fld>
            <a:endParaRPr lang="en-US"/>
          </a:p>
        </p:txBody>
      </p:sp>
      <p:sp>
        <p:nvSpPr>
          <p:cNvPr id="8" name="Oval 7">
            <a:extLst>
              <a:ext uri="{FF2B5EF4-FFF2-40B4-BE49-F238E27FC236}">
                <a16:creationId xmlns:a16="http://schemas.microsoft.com/office/drawing/2014/main" id="{DC1CD14E-4A4D-B744-99A0-27C09CA41F71}"/>
              </a:ext>
            </a:extLst>
          </p:cNvPr>
          <p:cNvSpPr/>
          <p:nvPr userDrawn="1"/>
        </p:nvSpPr>
        <p:spPr>
          <a:xfrm>
            <a:off x="-370703" y="985696"/>
            <a:ext cx="4795509" cy="4795509"/>
          </a:xfrm>
          <a:prstGeom prst="ellipse">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10" name="Title 2">
            <a:extLst>
              <a:ext uri="{FF2B5EF4-FFF2-40B4-BE49-F238E27FC236}">
                <a16:creationId xmlns:a16="http://schemas.microsoft.com/office/drawing/2014/main" id="{6D03C6C9-AEF7-7D4A-A337-2DA1DC1A6360}"/>
              </a:ext>
            </a:extLst>
          </p:cNvPr>
          <p:cNvSpPr>
            <a:spLocks noGrp="1"/>
          </p:cNvSpPr>
          <p:nvPr>
            <p:ph type="title"/>
          </p:nvPr>
        </p:nvSpPr>
        <p:spPr>
          <a:xfrm>
            <a:off x="871176" y="2389412"/>
            <a:ext cx="4187371" cy="1783443"/>
          </a:xfrm>
        </p:spPr>
        <p:txBody>
          <a:bodyPr wrap="square" anchor="ctr" anchorCtr="0"/>
          <a:lstStyle>
            <a:lvl1pPr>
              <a:lnSpc>
                <a:spcPct val="100000"/>
              </a:lnSpc>
              <a:defRPr>
                <a:latin typeface="Prometo Medium" panose="020B0704030203060203" pitchFamily="34" charset="0"/>
              </a:defRPr>
            </a:lvl1pPr>
          </a:lstStyle>
          <a:p>
            <a:endParaRPr lang="en-US">
              <a:solidFill>
                <a:schemeClr val="bg1"/>
              </a:solidFill>
            </a:endParaRPr>
          </a:p>
        </p:txBody>
      </p:sp>
    </p:spTree>
    <p:extLst>
      <p:ext uri="{BB962C8B-B14F-4D97-AF65-F5344CB8AC3E}">
        <p14:creationId xmlns:p14="http://schemas.microsoft.com/office/powerpoint/2010/main" val="353440308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Content">
  <p:cSld name="1_Title and Content">
    <p:spTree>
      <p:nvGrpSpPr>
        <p:cNvPr id="1" name="Shape 28"/>
        <p:cNvGrpSpPr/>
        <p:nvPr/>
      </p:nvGrpSpPr>
      <p:grpSpPr>
        <a:xfrm>
          <a:off x="0" y="0"/>
          <a:ext cx="0" cy="0"/>
          <a:chOff x="0" y="0"/>
          <a:chExt cx="0" cy="0"/>
        </a:xfrm>
      </p:grpSpPr>
      <p:sp>
        <p:nvSpPr>
          <p:cNvPr id="29" name="Google Shape;29;p13"/>
          <p:cNvSpPr txBox="1">
            <a:spLocks noGrp="1"/>
          </p:cNvSpPr>
          <p:nvPr>
            <p:ph type="title"/>
          </p:nvPr>
        </p:nvSpPr>
        <p:spPr>
          <a:xfrm>
            <a:off x="457200" y="361950"/>
            <a:ext cx="11274552" cy="451231"/>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2"/>
              </a:buClr>
              <a:buSzPts val="1800"/>
              <a:buNone/>
              <a:defRPr/>
            </a:lvl1pPr>
            <a:lvl2pPr lvl="1" algn="l">
              <a:lnSpc>
                <a:spcPct val="100000"/>
              </a:lnSpc>
              <a:spcBef>
                <a:spcPts val="120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13"/>
          <p:cNvSpPr txBox="1">
            <a:spLocks noGrp="1"/>
          </p:cNvSpPr>
          <p:nvPr>
            <p:ph type="body" idx="1"/>
          </p:nvPr>
        </p:nvSpPr>
        <p:spPr>
          <a:xfrm>
            <a:off x="457200" y="1527048"/>
            <a:ext cx="11274552" cy="4462272"/>
          </a:xfrm>
          <a:prstGeom prst="rect">
            <a:avLst/>
          </a:prstGeom>
          <a:noFill/>
          <a:ln>
            <a:noFill/>
          </a:ln>
        </p:spPr>
        <p:txBody>
          <a:bodyPr spcFirstLastPara="1" wrap="square" lIns="0" tIns="0" rIns="0" bIns="0" anchor="t" anchorCtr="0">
            <a:noAutofit/>
          </a:bodyPr>
          <a:lstStyle>
            <a:lvl1pPr marL="457200" lvl="0" indent="-342900" algn="l">
              <a:lnSpc>
                <a:spcPct val="90000"/>
              </a:lnSpc>
              <a:spcBef>
                <a:spcPts val="1200"/>
              </a:spcBef>
              <a:spcAft>
                <a:spcPts val="0"/>
              </a:spcAft>
              <a:buClr>
                <a:schemeClr val="dk1"/>
              </a:buClr>
              <a:buSzPts val="1800"/>
              <a:buChar char="•"/>
              <a:defRPr/>
            </a:lvl1pPr>
            <a:lvl2pPr marL="914400" lvl="1" indent="-342900" algn="l">
              <a:lnSpc>
                <a:spcPct val="90000"/>
              </a:lnSpc>
              <a:spcBef>
                <a:spcPts val="1200"/>
              </a:spcBef>
              <a:spcAft>
                <a:spcPts val="0"/>
              </a:spcAft>
              <a:buClr>
                <a:schemeClr val="dk1"/>
              </a:buClr>
              <a:buSzPts val="1800"/>
              <a:buChar char="–"/>
              <a:defRPr/>
            </a:lvl2pPr>
            <a:lvl3pPr marL="1371600" lvl="2" indent="-342900" algn="l">
              <a:lnSpc>
                <a:spcPct val="90000"/>
              </a:lnSpc>
              <a:spcBef>
                <a:spcPts val="1200"/>
              </a:spcBef>
              <a:spcAft>
                <a:spcPts val="0"/>
              </a:spcAft>
              <a:buClr>
                <a:schemeClr val="dk1"/>
              </a:buClr>
              <a:buSzPts val="1800"/>
              <a:buChar char="•"/>
              <a:defRPr/>
            </a:lvl3pPr>
            <a:lvl4pPr marL="1828800" lvl="3" indent="-342900" algn="l">
              <a:lnSpc>
                <a:spcPct val="90000"/>
              </a:lnSpc>
              <a:spcBef>
                <a:spcPts val="1200"/>
              </a:spcBef>
              <a:spcAft>
                <a:spcPts val="0"/>
              </a:spcAft>
              <a:buClr>
                <a:schemeClr val="dk1"/>
              </a:buClr>
              <a:buSzPts val="1800"/>
              <a:buChar char="–"/>
              <a:defRPr/>
            </a:lvl4pPr>
            <a:lvl5pPr marL="2286000" lvl="4" indent="-342900" algn="l">
              <a:lnSpc>
                <a:spcPct val="90000"/>
              </a:lnSpc>
              <a:spcBef>
                <a:spcPts val="12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76584105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cSld>
    <p:bg>
      <p:bgPr>
        <a:solidFill>
          <a:schemeClr val="bg1">
            <a:alpha val="100000"/>
          </a:schemeClr>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0"/>
          </p:nvPr>
        </p:nvSpPr>
        <p:spPr>
          <a:xfrm>
            <a:off x="756482" y="508000"/>
            <a:ext cx="10670779" cy="406400"/>
          </a:xfrm>
          <a:prstGeom prst="rect">
            <a:avLst/>
          </a:prstGeom>
          <a:noFill/>
          <a:ln w="0" cmpd="sng">
            <a:noFill/>
            <a:prstDash val="solid"/>
          </a:ln>
        </p:spPr>
        <p:txBody>
          <a:bodyPr vert="horz" lIns="0" tIns="0" rIns="0" bIns="0" anchor="t"/>
          <a:lstStyle>
            <a:lvl1pPr marL="0" marR="0" indent="0" algn="l">
              <a:lnSpc>
                <a:spcPts val="2300"/>
              </a:lnSpc>
              <a:spcAft>
                <a:spcPts val="865"/>
              </a:spcAft>
              <a:defRPr/>
            </a:lvl1pPr>
          </a:lstStyle>
          <a:p>
            <a:pPr marL="0" marR="0" indent="0" algn="l">
              <a:lnSpc>
                <a:spcPts val="2300"/>
              </a:lnSpc>
              <a:spcAft>
                <a:spcPts val="865"/>
              </a:spcAft>
            </a:pPr>
            <a:r>
              <a:rPr lang="en-US" sz="1900" b="1" spc="-30">
                <a:solidFill>
                  <a:srgbClr val="002855"/>
                </a:solidFill>
                <a:latin typeface="Tahoma" panose="02020603050405020304" pitchFamily="2"/>
              </a:rPr>
              <a:t>Strategic Plan on a Page Template </a:t>
            </a:r>
          </a:p>
        </p:txBody>
      </p:sp>
      <p:sp>
        <p:nvSpPr>
          <p:cNvPr id="6" name="Text Placeholder 5"/>
          <p:cNvSpPr>
            <a:spLocks noGrp="1"/>
          </p:cNvSpPr>
          <p:nvPr>
            <p:ph type="body" idx="10"/>
          </p:nvPr>
        </p:nvSpPr>
        <p:spPr>
          <a:xfrm>
            <a:off x="4500147" y="914400"/>
            <a:ext cx="6927114" cy="320040"/>
          </a:xfrm>
          <a:prstGeom prst="rect">
            <a:avLst/>
          </a:prstGeom>
          <a:noFill/>
          <a:ln w="0" cmpd="sng">
            <a:noFill/>
            <a:prstDash val="solid"/>
          </a:ln>
        </p:spPr>
        <p:txBody>
          <a:bodyPr vert="horz" lIns="0" tIns="64770" rIns="0" bIns="0" anchor="t"/>
          <a:lstStyle>
            <a:lvl1pPr marL="0" marR="0" indent="0" algn="ctr">
              <a:lnSpc>
                <a:spcPts val="1000"/>
              </a:lnSpc>
              <a:spcAft>
                <a:spcPts val="1010"/>
              </a:spcAft>
              <a:defRPr/>
            </a:lvl1pPr>
          </a:lstStyle>
          <a:p>
            <a:pPr marL="0" marR="0" indent="0" algn="ctr">
              <a:lnSpc>
                <a:spcPts val="1000"/>
              </a:lnSpc>
              <a:spcAft>
                <a:spcPts val="1010"/>
              </a:spcAft>
            </a:pPr>
            <a:r>
              <a:rPr lang="en-US" sz="800" b="1" spc="15">
                <a:solidFill>
                  <a:srgbClr val="002855"/>
                </a:solidFill>
                <a:latin typeface="Tahoma" panose="02020603050405020304" pitchFamily="2"/>
              </a:rPr>
              <a:t>Type in the fields below to complete the interactive form. </a:t>
            </a:r>
          </a:p>
        </p:txBody>
      </p:sp>
      <p:sp>
        <p:nvSpPr>
          <p:cNvPr id="9" name="Text Placeholder 8"/>
          <p:cNvSpPr>
            <a:spLocks noGrp="1"/>
          </p:cNvSpPr>
          <p:nvPr>
            <p:ph type="body" idx="10"/>
          </p:nvPr>
        </p:nvSpPr>
        <p:spPr>
          <a:xfrm>
            <a:off x="3443232" y="1318895"/>
            <a:ext cx="515754" cy="214630"/>
          </a:xfrm>
          <a:prstGeom prst="rect">
            <a:avLst/>
          </a:prstGeom>
          <a:noFill/>
          <a:ln w="0" cmpd="sng">
            <a:noFill/>
            <a:prstDash val="solid"/>
          </a:ln>
        </p:spPr>
        <p:txBody>
          <a:bodyPr vert="horz" lIns="0" tIns="0" rIns="0" bIns="0" anchor="t"/>
          <a:lstStyle>
            <a:lvl1pPr marL="0" marR="0" indent="0" algn="l">
              <a:lnSpc>
                <a:spcPts val="1600"/>
              </a:lnSpc>
              <a:spcAft>
                <a:spcPts val="0"/>
              </a:spcAft>
              <a:defRPr/>
            </a:lvl1pPr>
          </a:lstStyle>
          <a:p>
            <a:pPr marL="0" marR="0" indent="0" algn="l">
              <a:lnSpc>
                <a:spcPts val="1600"/>
              </a:lnSpc>
              <a:spcAft>
                <a:spcPts val="0"/>
              </a:spcAft>
            </a:pPr>
            <a:r>
              <a:rPr lang="en-US" sz="1400" b="1" spc="70">
                <a:solidFill>
                  <a:srgbClr val="FFFFFF"/>
                </a:solidFill>
                <a:latin typeface="Tahoma" panose="02020603050405020304" pitchFamily="2"/>
              </a:rPr>
              <a:t>Plan </a:t>
            </a:r>
          </a:p>
        </p:txBody>
      </p:sp>
      <p:sp>
        <p:nvSpPr>
          <p:cNvPr id="10" name="Text Placeholder 9"/>
          <p:cNvSpPr>
            <a:spLocks noGrp="1"/>
          </p:cNvSpPr>
          <p:nvPr>
            <p:ph type="body" idx="10"/>
          </p:nvPr>
        </p:nvSpPr>
        <p:spPr>
          <a:xfrm>
            <a:off x="3380986" y="1691640"/>
            <a:ext cx="5430029" cy="1728470"/>
          </a:xfrm>
          <a:prstGeom prst="rect">
            <a:avLst/>
          </a:prstGeom>
          <a:solidFill>
            <a:srgbClr val="FFFFFF"/>
          </a:solidFill>
          <a:ln w="0" cmpd="sng">
            <a:noFill/>
            <a:prstDash val="solid"/>
          </a:ln>
        </p:spPr>
        <p:txBody>
          <a:bodyPr vert="horz" lIns="0" tIns="88265" rIns="0" bIns="0" anchor="t"/>
          <a:lstStyle>
            <a:lvl1pPr marL="137160" marR="0" indent="0" algn="l">
              <a:lnSpc>
                <a:spcPts val="1200"/>
              </a:lnSpc>
              <a:spcBef>
                <a:spcPts val="0"/>
              </a:spcBef>
              <a:spcAft>
                <a:spcPts val="9550"/>
              </a:spcAft>
              <a:defRPr/>
            </a:lvl1pPr>
          </a:lstStyle>
          <a:p>
            <a:pPr marL="137160" marR="0" indent="0" algn="l">
              <a:lnSpc>
                <a:spcPts val="900"/>
              </a:lnSpc>
              <a:spcAft>
                <a:spcPts val="0"/>
              </a:spcAft>
            </a:pPr>
            <a:r>
              <a:rPr lang="en-US" sz="800" b="1" spc="5">
                <a:solidFill>
                  <a:srgbClr val="002855"/>
                </a:solidFill>
                <a:latin typeface="Arial" panose="02020603050405020304" pitchFamily="2"/>
              </a:rPr>
              <a:t>Constituted of </a:t>
            </a:r>
          </a:p>
          <a:p>
            <a:pPr marL="137160" marR="0" indent="0" algn="l">
              <a:lnSpc>
                <a:spcPts val="1200"/>
              </a:lnSpc>
              <a:spcBef>
                <a:spcPts val="50"/>
              </a:spcBef>
              <a:spcAft>
                <a:spcPts val="0"/>
              </a:spcAft>
            </a:pPr>
            <a:r>
              <a:rPr lang="en-US" sz="1000" b="1" spc="0">
                <a:solidFill>
                  <a:srgbClr val="002855"/>
                </a:solidFill>
                <a:latin typeface="Tahoma" panose="02020603050405020304" pitchFamily="2"/>
              </a:rPr>
              <a:t>4 to 7 </a:t>
            </a:r>
          </a:p>
          <a:p>
            <a:pPr marL="137160" marR="0" indent="0" algn="l">
              <a:lnSpc>
                <a:spcPts val="1200"/>
              </a:lnSpc>
              <a:spcBef>
                <a:spcPts val="0"/>
              </a:spcBef>
              <a:spcAft>
                <a:spcPts val="9550"/>
              </a:spcAft>
            </a:pPr>
            <a:r>
              <a:rPr lang="en-US" sz="1000" b="1" spc="25">
                <a:solidFill>
                  <a:srgbClr val="002855"/>
                </a:solidFill>
                <a:latin typeface="Tahoma" panose="02020603050405020304" pitchFamily="2"/>
              </a:rPr>
              <a:t>initiatives </a:t>
            </a:r>
          </a:p>
        </p:txBody>
      </p:sp>
      <p:sp>
        <p:nvSpPr>
          <p:cNvPr id="11" name="Text Placeholder 10"/>
          <p:cNvSpPr>
            <a:spLocks noGrp="1"/>
          </p:cNvSpPr>
          <p:nvPr>
            <p:ph type="body" idx="10"/>
          </p:nvPr>
        </p:nvSpPr>
        <p:spPr>
          <a:xfrm>
            <a:off x="3380986" y="3465830"/>
            <a:ext cx="5430029" cy="1731010"/>
          </a:xfrm>
          <a:prstGeom prst="rect">
            <a:avLst/>
          </a:prstGeom>
          <a:solidFill>
            <a:srgbClr val="FFFFFF"/>
          </a:solidFill>
          <a:ln w="0" cmpd="sng">
            <a:noFill/>
            <a:prstDash val="solid"/>
          </a:ln>
        </p:spPr>
        <p:txBody>
          <a:bodyPr vert="horz" lIns="0" tIns="90805" rIns="0" bIns="0" anchor="t"/>
          <a:lstStyle>
            <a:lvl1pPr marL="137160" marR="0" indent="0" algn="l">
              <a:lnSpc>
                <a:spcPts val="1200"/>
              </a:lnSpc>
              <a:spcBef>
                <a:spcPts val="5"/>
              </a:spcBef>
              <a:spcAft>
                <a:spcPts val="9525"/>
              </a:spcAft>
              <a:defRPr/>
            </a:lvl1pPr>
          </a:lstStyle>
          <a:p>
            <a:pPr marL="137160" marR="0" indent="0" algn="l">
              <a:lnSpc>
                <a:spcPts val="900"/>
              </a:lnSpc>
              <a:spcAft>
                <a:spcPts val="0"/>
              </a:spcAft>
            </a:pPr>
            <a:r>
              <a:rPr lang="en-US" sz="800" b="1" spc="0">
                <a:solidFill>
                  <a:srgbClr val="002855"/>
                </a:solidFill>
                <a:latin typeface="Arial" panose="02020603050405020304" pitchFamily="2"/>
              </a:rPr>
              <a:t>Rationalized by </a:t>
            </a:r>
          </a:p>
          <a:p>
            <a:pPr marL="137160" marR="0" indent="0" algn="l">
              <a:lnSpc>
                <a:spcPts val="1200"/>
              </a:lnSpc>
              <a:spcBef>
                <a:spcPts val="50"/>
              </a:spcBef>
              <a:spcAft>
                <a:spcPts val="0"/>
              </a:spcAft>
            </a:pPr>
            <a:r>
              <a:rPr lang="en-US" sz="1000" b="1" spc="0">
                <a:solidFill>
                  <a:srgbClr val="002855"/>
                </a:solidFill>
                <a:latin typeface="Tahoma" panose="02020603050405020304" pitchFamily="2"/>
              </a:rPr>
              <a:t>4 to 7 </a:t>
            </a:r>
          </a:p>
          <a:p>
            <a:pPr marL="137160" marR="0" indent="0" algn="l">
              <a:lnSpc>
                <a:spcPts val="1200"/>
              </a:lnSpc>
              <a:spcBef>
                <a:spcPts val="5"/>
              </a:spcBef>
              <a:spcAft>
                <a:spcPts val="9525"/>
              </a:spcAft>
            </a:pPr>
            <a:r>
              <a:rPr lang="en-US" sz="1000" b="1" spc="40">
                <a:solidFill>
                  <a:srgbClr val="002855"/>
                </a:solidFill>
                <a:latin typeface="Tahoma" panose="02020603050405020304" pitchFamily="2"/>
              </a:rPr>
              <a:t>assumptions </a:t>
            </a:r>
          </a:p>
        </p:txBody>
      </p:sp>
      <p:sp>
        <p:nvSpPr>
          <p:cNvPr id="12" name="Text Placeholder 11"/>
          <p:cNvSpPr>
            <a:spLocks noGrp="1"/>
          </p:cNvSpPr>
          <p:nvPr>
            <p:ph type="body" idx="10"/>
          </p:nvPr>
        </p:nvSpPr>
        <p:spPr>
          <a:xfrm>
            <a:off x="3380986" y="5248910"/>
            <a:ext cx="5430029" cy="474980"/>
          </a:xfrm>
          <a:prstGeom prst="rect">
            <a:avLst/>
          </a:prstGeom>
          <a:solidFill>
            <a:srgbClr val="FFFFFF"/>
          </a:solidFill>
          <a:ln w="0" cmpd="sng">
            <a:noFill/>
            <a:prstDash val="solid"/>
          </a:ln>
        </p:spPr>
        <p:txBody>
          <a:bodyPr vert="horz" lIns="0" tIns="88265" rIns="0" bIns="0" anchor="t"/>
          <a:lstStyle>
            <a:lvl1pPr marL="137160" marR="0" indent="0" algn="l">
              <a:lnSpc>
                <a:spcPts val="1200"/>
              </a:lnSpc>
              <a:spcBef>
                <a:spcPts val="50"/>
              </a:spcBef>
              <a:spcAft>
                <a:spcPts val="815"/>
              </a:spcAft>
              <a:defRPr/>
            </a:lvl1pPr>
          </a:lstStyle>
          <a:p>
            <a:pPr marL="137160" marR="0" indent="0" algn="l">
              <a:lnSpc>
                <a:spcPts val="900"/>
              </a:lnSpc>
              <a:spcAft>
                <a:spcPts val="0"/>
              </a:spcAft>
            </a:pPr>
            <a:r>
              <a:rPr lang="en-US" sz="800" b="1" spc="-10">
                <a:solidFill>
                  <a:srgbClr val="002855"/>
                </a:solidFill>
                <a:latin typeface="Arial" panose="02020603050405020304" pitchFamily="2"/>
              </a:rPr>
              <a:t>Expressed as </a:t>
            </a:r>
          </a:p>
          <a:p>
            <a:pPr marL="137160" marR="0" indent="0" algn="l">
              <a:lnSpc>
                <a:spcPts val="1200"/>
              </a:lnSpc>
              <a:spcBef>
                <a:spcPts val="50"/>
              </a:spcBef>
              <a:spcAft>
                <a:spcPts val="815"/>
              </a:spcAft>
            </a:pPr>
            <a:r>
              <a:rPr lang="en-US" sz="1000" b="1" spc="15">
                <a:solidFill>
                  <a:srgbClr val="002855"/>
                </a:solidFill>
                <a:latin typeface="Tahoma" panose="02020603050405020304" pitchFamily="2"/>
              </a:rPr>
              <a:t>1 sentence </a:t>
            </a:r>
          </a:p>
        </p:txBody>
      </p:sp>
      <p:sp>
        <p:nvSpPr>
          <p:cNvPr id="13" name="Text Placeholder 12"/>
          <p:cNvSpPr>
            <a:spLocks noGrp="1"/>
          </p:cNvSpPr>
          <p:nvPr>
            <p:ph type="body" idx="10"/>
          </p:nvPr>
        </p:nvSpPr>
        <p:spPr>
          <a:xfrm>
            <a:off x="762198" y="1234440"/>
            <a:ext cx="2560987" cy="396240"/>
          </a:xfrm>
          <a:prstGeom prst="rect">
            <a:avLst/>
          </a:prstGeom>
          <a:solidFill>
            <a:srgbClr val="D8D8D8"/>
          </a:solidFill>
          <a:ln w="0" cmpd="sng">
            <a:noFill/>
            <a:prstDash val="solid"/>
          </a:ln>
        </p:spPr>
        <p:txBody>
          <a:bodyPr vert="horz" lIns="0" tIns="80645" rIns="0" bIns="0" anchor="t"/>
          <a:lstStyle>
            <a:lvl1pPr marL="91440" marR="0" indent="0" algn="l">
              <a:lnSpc>
                <a:spcPts val="1700"/>
              </a:lnSpc>
              <a:spcAft>
                <a:spcPts val="740"/>
              </a:spcAft>
              <a:defRPr/>
            </a:lvl1pPr>
          </a:lstStyle>
          <a:p>
            <a:pPr marL="91440" marR="0" indent="0" algn="l">
              <a:lnSpc>
                <a:spcPts val="1700"/>
              </a:lnSpc>
              <a:spcAft>
                <a:spcPts val="740"/>
              </a:spcAft>
            </a:pPr>
            <a:r>
              <a:rPr lang="en-US" sz="1400" b="1" spc="25">
                <a:solidFill>
                  <a:srgbClr val="002855"/>
                </a:solidFill>
                <a:latin typeface="Tahoma" panose="02020603050405020304" pitchFamily="2"/>
              </a:rPr>
              <a:t>Current state </a:t>
            </a:r>
          </a:p>
        </p:txBody>
      </p:sp>
      <p:sp>
        <p:nvSpPr>
          <p:cNvPr id="14" name="Text Placeholder 13"/>
          <p:cNvSpPr>
            <a:spLocks noGrp="1"/>
          </p:cNvSpPr>
          <p:nvPr>
            <p:ph type="body" idx="10"/>
          </p:nvPr>
        </p:nvSpPr>
        <p:spPr>
          <a:xfrm>
            <a:off x="762198" y="1691640"/>
            <a:ext cx="2560987" cy="4032250"/>
          </a:xfrm>
          <a:prstGeom prst="rect">
            <a:avLst/>
          </a:prstGeom>
          <a:solidFill>
            <a:srgbClr val="FFFFFF"/>
          </a:solidFill>
          <a:ln w="0" cmpd="sng">
            <a:noFill/>
            <a:prstDash val="solid"/>
          </a:ln>
        </p:spPr>
        <p:txBody>
          <a:bodyPr vert="horz" lIns="0" tIns="115570" rIns="0" bIns="0" anchor="t"/>
          <a:lstStyle>
            <a:lvl1pPr marL="91440" marR="0" indent="0" algn="l">
              <a:lnSpc>
                <a:spcPts val="1200"/>
              </a:lnSpc>
              <a:spcBef>
                <a:spcPts val="50"/>
              </a:spcBef>
              <a:spcAft>
                <a:spcPts val="28610"/>
              </a:spcAft>
              <a:defRPr/>
            </a:lvl1pPr>
          </a:lstStyle>
          <a:p>
            <a:pPr marL="91440" marR="0" indent="0" algn="l">
              <a:lnSpc>
                <a:spcPts val="900"/>
              </a:lnSpc>
              <a:spcAft>
                <a:spcPts val="0"/>
              </a:spcAft>
            </a:pPr>
            <a:r>
              <a:rPr lang="en-US" sz="800" b="1" spc="0">
                <a:solidFill>
                  <a:srgbClr val="002855"/>
                </a:solidFill>
                <a:latin typeface="Arial" panose="02020603050405020304" pitchFamily="2"/>
              </a:rPr>
              <a:t>Measured by </a:t>
            </a:r>
          </a:p>
          <a:p>
            <a:pPr marL="91440" marR="0" indent="0" algn="l">
              <a:lnSpc>
                <a:spcPts val="1200"/>
              </a:lnSpc>
              <a:spcBef>
                <a:spcPts val="50"/>
              </a:spcBef>
              <a:spcAft>
                <a:spcPts val="28610"/>
              </a:spcAft>
            </a:pPr>
            <a:r>
              <a:rPr lang="en-US" sz="1000" b="1" spc="20">
                <a:solidFill>
                  <a:srgbClr val="002855"/>
                </a:solidFill>
                <a:latin typeface="Tahoma" panose="02020603050405020304" pitchFamily="2"/>
              </a:rPr>
              <a:t>4 to 7 metrics </a:t>
            </a:r>
          </a:p>
        </p:txBody>
      </p:sp>
      <p:sp>
        <p:nvSpPr>
          <p:cNvPr id="15" name="Text Placeholder 14"/>
          <p:cNvSpPr>
            <a:spLocks noGrp="1"/>
          </p:cNvSpPr>
          <p:nvPr>
            <p:ph type="body" idx="10"/>
          </p:nvPr>
        </p:nvSpPr>
        <p:spPr>
          <a:xfrm>
            <a:off x="8871990" y="1234440"/>
            <a:ext cx="2560987" cy="396240"/>
          </a:xfrm>
          <a:prstGeom prst="rect">
            <a:avLst/>
          </a:prstGeom>
          <a:solidFill>
            <a:srgbClr val="FF5309"/>
          </a:solidFill>
          <a:ln w="0" cmpd="sng">
            <a:noFill/>
            <a:prstDash val="solid"/>
          </a:ln>
        </p:spPr>
        <p:txBody>
          <a:bodyPr vert="horz" lIns="0" tIns="80645" rIns="0" bIns="0" anchor="t"/>
          <a:lstStyle>
            <a:lvl1pPr marL="91440" marR="0" indent="0" algn="l">
              <a:lnSpc>
                <a:spcPts val="1700"/>
              </a:lnSpc>
              <a:spcAft>
                <a:spcPts val="740"/>
              </a:spcAft>
              <a:defRPr/>
            </a:lvl1pPr>
          </a:lstStyle>
          <a:p>
            <a:pPr marL="91440" marR="0" indent="0" algn="l">
              <a:lnSpc>
                <a:spcPts val="1700"/>
              </a:lnSpc>
              <a:spcAft>
                <a:spcPts val="740"/>
              </a:spcAft>
            </a:pPr>
            <a:r>
              <a:rPr lang="en-US" sz="1400" b="1" spc="5">
                <a:solidFill>
                  <a:srgbClr val="FFFFFF"/>
                </a:solidFill>
                <a:latin typeface="Tahoma" panose="02020603050405020304" pitchFamily="2"/>
              </a:rPr>
              <a:t>Future state </a:t>
            </a:r>
          </a:p>
        </p:txBody>
      </p:sp>
      <p:sp>
        <p:nvSpPr>
          <p:cNvPr id="16" name="Text Placeholder 15"/>
          <p:cNvSpPr>
            <a:spLocks noGrp="1"/>
          </p:cNvSpPr>
          <p:nvPr>
            <p:ph type="body" idx="10"/>
          </p:nvPr>
        </p:nvSpPr>
        <p:spPr>
          <a:xfrm>
            <a:off x="8871990" y="1691640"/>
            <a:ext cx="2560987" cy="4032250"/>
          </a:xfrm>
          <a:prstGeom prst="rect">
            <a:avLst/>
          </a:prstGeom>
          <a:solidFill>
            <a:srgbClr val="FFFFFF"/>
          </a:solidFill>
          <a:ln w="0" cmpd="sng">
            <a:noFill/>
            <a:prstDash val="solid"/>
          </a:ln>
        </p:spPr>
        <p:txBody>
          <a:bodyPr vert="horz" lIns="0" tIns="115570" rIns="0" bIns="0" anchor="t"/>
          <a:lstStyle>
            <a:lvl1pPr marL="91440" marR="0" indent="0" algn="l">
              <a:lnSpc>
                <a:spcPts val="1200"/>
              </a:lnSpc>
              <a:spcBef>
                <a:spcPts val="50"/>
              </a:spcBef>
              <a:spcAft>
                <a:spcPts val="28610"/>
              </a:spcAft>
              <a:defRPr/>
            </a:lvl1pPr>
          </a:lstStyle>
          <a:p>
            <a:pPr marL="91440" marR="0" indent="0" algn="l">
              <a:lnSpc>
                <a:spcPts val="900"/>
              </a:lnSpc>
              <a:spcAft>
                <a:spcPts val="0"/>
              </a:spcAft>
            </a:pPr>
            <a:r>
              <a:rPr lang="en-US" sz="800" b="1" spc="0">
                <a:solidFill>
                  <a:srgbClr val="002855"/>
                </a:solidFill>
                <a:latin typeface="Arial" panose="02020603050405020304" pitchFamily="2"/>
              </a:rPr>
              <a:t>Measured by </a:t>
            </a:r>
          </a:p>
          <a:p>
            <a:pPr marL="91440" marR="0" indent="0" algn="l">
              <a:lnSpc>
                <a:spcPts val="1200"/>
              </a:lnSpc>
              <a:spcBef>
                <a:spcPts val="50"/>
              </a:spcBef>
              <a:spcAft>
                <a:spcPts val="28610"/>
              </a:spcAft>
            </a:pPr>
            <a:r>
              <a:rPr lang="en-US" sz="1000" b="1" spc="10">
                <a:solidFill>
                  <a:srgbClr val="002855"/>
                </a:solidFill>
                <a:latin typeface="Tahoma" panose="02020603050405020304" pitchFamily="2"/>
              </a:rPr>
              <a:t>4 to 7 targets </a:t>
            </a:r>
          </a:p>
        </p:txBody>
      </p:sp>
    </p:spTree>
    <p:extLst>
      <p:ext uri="{BB962C8B-B14F-4D97-AF65-F5344CB8AC3E}">
        <p14:creationId xmlns:p14="http://schemas.microsoft.com/office/powerpoint/2010/main" val="104706590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latin typeface="Century Gothic" panose="020B0502020202020204" pitchFamily="34" charset="0"/>
                <a:ea typeface="Century Gothic" panose="020B0502020202020204" pitchFamily="34" charset="0"/>
                <a:cs typeface="Arial" panose="020B0604020202020204" pitchFamily="34" charset="0"/>
              </a:defRPr>
            </a:lvl1pPr>
          </a:lstStyle>
          <a:p>
            <a:fld id="{D8D877B3-D348-4611-9BDB-C5374591D951}" type="slidenum">
              <a:rPr lang="en-US" smtClean="0"/>
              <a:pPr/>
              <a:t>‹#›</a:t>
            </a:fld>
            <a:endParaRPr lang="en-US"/>
          </a:p>
        </p:txBody>
      </p:sp>
    </p:spTree>
    <p:extLst>
      <p:ext uri="{BB962C8B-B14F-4D97-AF65-F5344CB8AC3E}">
        <p14:creationId xmlns:p14="http://schemas.microsoft.com/office/powerpoint/2010/main" val="74880226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23_Custom Layout">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43F71052-DA50-4B4B-8DFB-1DABC7DF992D}"/>
              </a:ext>
            </a:extLst>
          </p:cNvPr>
          <p:cNvSpPr/>
          <p:nvPr userDrawn="1"/>
        </p:nvSpPr>
        <p:spPr>
          <a:xfrm>
            <a:off x="10239153" y="382772"/>
            <a:ext cx="1743740" cy="4997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a:p>
        </p:txBody>
      </p:sp>
      <p:sp>
        <p:nvSpPr>
          <p:cNvPr id="6" name="Oval 5">
            <a:extLst>
              <a:ext uri="{FF2B5EF4-FFF2-40B4-BE49-F238E27FC236}">
                <a16:creationId xmlns:a16="http://schemas.microsoft.com/office/drawing/2014/main" id="{DB817CDA-7B77-AB40-BB83-5A74ECA3C43C}"/>
              </a:ext>
            </a:extLst>
          </p:cNvPr>
          <p:cNvSpPr/>
          <p:nvPr userDrawn="1"/>
        </p:nvSpPr>
        <p:spPr>
          <a:xfrm>
            <a:off x="9841783" y="325400"/>
            <a:ext cx="4700433" cy="4700433"/>
          </a:xfrm>
          <a:prstGeom prst="ellipse">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pic>
        <p:nvPicPr>
          <p:cNvPr id="7" name="Picture Placeholder 4">
            <a:extLst>
              <a:ext uri="{FF2B5EF4-FFF2-40B4-BE49-F238E27FC236}">
                <a16:creationId xmlns:a16="http://schemas.microsoft.com/office/drawing/2014/main" id="{DF4CBD03-A70F-1748-A3E3-DA22AF751CA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848" t="34591" r="37010" b="13962"/>
          <a:stretch/>
        </p:blipFill>
        <p:spPr>
          <a:xfrm>
            <a:off x="4943790" y="4437954"/>
            <a:ext cx="2331719" cy="2179388"/>
          </a:xfrm>
          <a:prstGeom prst="rect">
            <a:avLst/>
          </a:prstGeom>
          <a:noFill/>
        </p:spPr>
      </p:pic>
      <p:sp>
        <p:nvSpPr>
          <p:cNvPr id="12" name="Content Placeholder 2">
            <a:extLst>
              <a:ext uri="{FF2B5EF4-FFF2-40B4-BE49-F238E27FC236}">
                <a16:creationId xmlns:a16="http://schemas.microsoft.com/office/drawing/2014/main" id="{D1C1B83B-3828-BC4C-8CF0-14A7E57C9618}"/>
              </a:ext>
            </a:extLst>
          </p:cNvPr>
          <p:cNvSpPr>
            <a:spLocks noGrp="1"/>
          </p:cNvSpPr>
          <p:nvPr>
            <p:ph idx="1"/>
          </p:nvPr>
        </p:nvSpPr>
        <p:spPr>
          <a:xfrm>
            <a:off x="846075" y="2302071"/>
            <a:ext cx="4892958" cy="3429000"/>
          </a:xfrm>
          <a:prstGeom prst="rect">
            <a:avLst/>
          </a:prstGeom>
        </p:spPr>
        <p:txBody>
          <a:bodyPr wrap="square"/>
          <a:lstStyle>
            <a:lvl1pPr marL="295275" indent="-295275">
              <a:lnSpc>
                <a:spcPct val="100000"/>
              </a:lnSpc>
              <a:buClr>
                <a:srgbClr val="FF5A5A"/>
              </a:buClr>
              <a:buFont typeface="Arial" panose="020B0604020202020204" pitchFamily="34" charset="0"/>
              <a:buChar char="•"/>
              <a:tabLst/>
              <a:defRPr sz="2000" b="1">
                <a:solidFill>
                  <a:schemeClr val="bg2"/>
                </a:solidFill>
                <a:latin typeface="Century Gothic" panose="020B0502020202020204" pitchFamily="34" charset="0"/>
              </a:defRPr>
            </a:lvl1pPr>
            <a:lvl2pPr marL="517525" indent="-168275">
              <a:lnSpc>
                <a:spcPct val="100000"/>
              </a:lnSpc>
              <a:buClr>
                <a:srgbClr val="FF5A5A"/>
              </a:buClr>
              <a:buFont typeface="Arial" panose="020B0604020202020204" pitchFamily="34" charset="0"/>
              <a:buChar char="•"/>
              <a:tabLst/>
              <a:defRPr sz="1800" b="0" i="0">
                <a:solidFill>
                  <a:schemeClr val="bg2"/>
                </a:solidFill>
                <a:latin typeface="Century Gothic" panose="020B0502020202020204" pitchFamily="34" charset="0"/>
              </a:defRPr>
            </a:lvl2pPr>
            <a:lvl3pPr marL="687388" indent="-169863">
              <a:lnSpc>
                <a:spcPct val="100000"/>
              </a:lnSpc>
              <a:buClr>
                <a:srgbClr val="FF5A5A"/>
              </a:buClr>
              <a:buFont typeface="Arial" panose="020B0604020202020204" pitchFamily="34" charset="0"/>
              <a:buChar char="•"/>
              <a:tabLst/>
              <a:defRPr sz="1600">
                <a:solidFill>
                  <a:schemeClr val="bg2"/>
                </a:solidFill>
                <a:latin typeface="Century Gothic" panose="020B0502020202020204" pitchFamily="34" charset="0"/>
              </a:defRPr>
            </a:lvl3pPr>
            <a:lvl4pPr marL="866775" indent="-179388">
              <a:lnSpc>
                <a:spcPct val="100000"/>
              </a:lnSpc>
              <a:buClr>
                <a:srgbClr val="FF5A5A"/>
              </a:buClr>
              <a:buFont typeface="Arial" panose="020B0604020202020204" pitchFamily="34" charset="0"/>
              <a:buChar char="•"/>
              <a:tabLst/>
              <a:defRPr sz="1400">
                <a:solidFill>
                  <a:schemeClr val="bg2"/>
                </a:solidFill>
                <a:latin typeface="Century Gothic" panose="020B0502020202020204" pitchFamily="34" charset="0"/>
              </a:defRPr>
            </a:lvl4pPr>
            <a:lvl5pPr marL="1036638" indent="-169863">
              <a:lnSpc>
                <a:spcPct val="150000"/>
              </a:lnSpc>
              <a:buClr>
                <a:srgbClr val="FF5A5A"/>
              </a:buClr>
              <a:buFont typeface="Arial" panose="020B0604020202020204" pitchFamily="34" charset="0"/>
              <a:buChar char="•"/>
              <a:tabLst/>
              <a:defRPr sz="1200">
                <a:solidFill>
                  <a:schemeClr val="bg2"/>
                </a:solidFill>
                <a:latin typeface="Century Gothic" panose="020B0502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Picture Placeholder 3">
            <a:extLst>
              <a:ext uri="{FF2B5EF4-FFF2-40B4-BE49-F238E27FC236}">
                <a16:creationId xmlns:a16="http://schemas.microsoft.com/office/drawing/2014/main" id="{29E5534A-D5FE-9440-AE5B-B141C578A7C5}"/>
              </a:ext>
            </a:extLst>
          </p:cNvPr>
          <p:cNvSpPr>
            <a:spLocks noGrp="1"/>
          </p:cNvSpPr>
          <p:nvPr>
            <p:ph type="pic" sz="quarter" idx="11"/>
          </p:nvPr>
        </p:nvSpPr>
        <p:spPr>
          <a:xfrm>
            <a:off x="6109398" y="1432831"/>
            <a:ext cx="5687367" cy="4324874"/>
          </a:xfrm>
          <a:gradFill>
            <a:gsLst>
              <a:gs pos="0">
                <a:schemeClr val="bg1">
                  <a:lumMod val="85000"/>
                </a:schemeClr>
              </a:gs>
              <a:gs pos="99000">
                <a:schemeClr val="bg1">
                  <a:lumMod val="75000"/>
                </a:schemeClr>
              </a:gs>
            </a:gsLst>
            <a:lin ang="5400000" scaled="1"/>
          </a:gradFill>
        </p:spPr>
        <p:txBody>
          <a:bodyPr anchor="ctr">
            <a:normAutofit/>
          </a:bodyPr>
          <a:lstStyle>
            <a:lvl1pPr algn="ctr">
              <a:defRPr sz="1200">
                <a:latin typeface="Century Gothic" panose="020B0502020202020204" pitchFamily="34" charset="0"/>
              </a:defRPr>
            </a:lvl1pPr>
          </a:lstStyle>
          <a:p>
            <a:endParaRPr lang="en-US"/>
          </a:p>
        </p:txBody>
      </p:sp>
      <p:sp>
        <p:nvSpPr>
          <p:cNvPr id="14" name="Title 1">
            <a:extLst>
              <a:ext uri="{FF2B5EF4-FFF2-40B4-BE49-F238E27FC236}">
                <a16:creationId xmlns:a16="http://schemas.microsoft.com/office/drawing/2014/main" id="{2C581AF7-14F2-A444-B73B-0A2E5A896822}"/>
              </a:ext>
            </a:extLst>
          </p:cNvPr>
          <p:cNvSpPr>
            <a:spLocks noGrp="1"/>
          </p:cNvSpPr>
          <p:nvPr>
            <p:ph type="title" hasCustomPrompt="1"/>
          </p:nvPr>
        </p:nvSpPr>
        <p:spPr>
          <a:xfrm>
            <a:off x="846074" y="1051047"/>
            <a:ext cx="5069272" cy="1028700"/>
          </a:xfrm>
        </p:spPr>
        <p:txBody>
          <a:bodyPr/>
          <a:lstStyle>
            <a:lvl1pPr>
              <a:lnSpc>
                <a:spcPct val="100000"/>
              </a:lnSpc>
              <a:defRPr sz="3600" i="1">
                <a:latin typeface="Prometo Medium" panose="020B0704030203060203" pitchFamily="34" charset="0"/>
              </a:defRPr>
            </a:lvl1pPr>
          </a:lstStyle>
          <a:p>
            <a:r>
              <a:rPr lang="en-US"/>
              <a:t>Click To Edit Master Title Style</a:t>
            </a:r>
          </a:p>
        </p:txBody>
      </p:sp>
    </p:spTree>
    <p:extLst>
      <p:ext uri="{BB962C8B-B14F-4D97-AF65-F5344CB8AC3E}">
        <p14:creationId xmlns:p14="http://schemas.microsoft.com/office/powerpoint/2010/main" val="407716376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25_Custom Layout">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43F71052-DA50-4B4B-8DFB-1DABC7DF992D}"/>
              </a:ext>
            </a:extLst>
          </p:cNvPr>
          <p:cNvSpPr/>
          <p:nvPr userDrawn="1"/>
        </p:nvSpPr>
        <p:spPr>
          <a:xfrm>
            <a:off x="10239153" y="382772"/>
            <a:ext cx="1743740" cy="4997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a:p>
        </p:txBody>
      </p:sp>
      <p:sp>
        <p:nvSpPr>
          <p:cNvPr id="6" name="Oval 5">
            <a:extLst>
              <a:ext uri="{FF2B5EF4-FFF2-40B4-BE49-F238E27FC236}">
                <a16:creationId xmlns:a16="http://schemas.microsoft.com/office/drawing/2014/main" id="{DB817CDA-7B77-AB40-BB83-5A74ECA3C43C}"/>
              </a:ext>
            </a:extLst>
          </p:cNvPr>
          <p:cNvSpPr/>
          <p:nvPr userDrawn="1"/>
        </p:nvSpPr>
        <p:spPr>
          <a:xfrm>
            <a:off x="9841783" y="325400"/>
            <a:ext cx="4700433" cy="470043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Placeholder 4">
            <a:extLst>
              <a:ext uri="{FF2B5EF4-FFF2-40B4-BE49-F238E27FC236}">
                <a16:creationId xmlns:a16="http://schemas.microsoft.com/office/drawing/2014/main" id="{DF4CBD03-A70F-1748-A3E3-DA22AF751CA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848" t="34591" r="37010" b="13962"/>
          <a:stretch/>
        </p:blipFill>
        <p:spPr>
          <a:xfrm>
            <a:off x="4943790" y="4437954"/>
            <a:ext cx="2331719" cy="2179388"/>
          </a:xfrm>
          <a:prstGeom prst="rect">
            <a:avLst/>
          </a:prstGeom>
          <a:noFill/>
        </p:spPr>
      </p:pic>
      <p:sp>
        <p:nvSpPr>
          <p:cNvPr id="13" name="Picture Placeholder 3">
            <a:extLst>
              <a:ext uri="{FF2B5EF4-FFF2-40B4-BE49-F238E27FC236}">
                <a16:creationId xmlns:a16="http://schemas.microsoft.com/office/drawing/2014/main" id="{29E5534A-D5FE-9440-AE5B-B141C578A7C5}"/>
              </a:ext>
            </a:extLst>
          </p:cNvPr>
          <p:cNvSpPr>
            <a:spLocks noGrp="1"/>
          </p:cNvSpPr>
          <p:nvPr>
            <p:ph type="pic" sz="quarter" idx="11"/>
          </p:nvPr>
        </p:nvSpPr>
        <p:spPr>
          <a:xfrm>
            <a:off x="6109398" y="1432831"/>
            <a:ext cx="5687367" cy="4324874"/>
          </a:xfrm>
          <a:prstGeom prst="rect">
            <a:avLst/>
          </a:prstGeom>
          <a:gradFill>
            <a:gsLst>
              <a:gs pos="0">
                <a:schemeClr val="bg1">
                  <a:lumMod val="85000"/>
                </a:schemeClr>
              </a:gs>
              <a:gs pos="99000">
                <a:schemeClr val="bg1">
                  <a:lumMod val="75000"/>
                </a:schemeClr>
              </a:gs>
            </a:gsLst>
            <a:lin ang="5400000" scaled="1"/>
          </a:gradFill>
        </p:spPr>
        <p:txBody>
          <a:bodyPr anchor="ctr">
            <a:normAutofit/>
          </a:bodyPr>
          <a:lstStyle>
            <a:lvl1pPr algn="ctr">
              <a:defRPr sz="1200"/>
            </a:lvl1pPr>
          </a:lstStyle>
          <a:p>
            <a:endParaRPr lang="en-US"/>
          </a:p>
        </p:txBody>
      </p:sp>
      <p:sp>
        <p:nvSpPr>
          <p:cNvPr id="4" name="Content Placeholder 3">
            <a:extLst>
              <a:ext uri="{FF2B5EF4-FFF2-40B4-BE49-F238E27FC236}">
                <a16:creationId xmlns:a16="http://schemas.microsoft.com/office/drawing/2014/main" id="{B045C47D-5FE1-EA4A-BE71-EEF3374486E9}"/>
              </a:ext>
            </a:extLst>
          </p:cNvPr>
          <p:cNvSpPr>
            <a:spLocks noGrp="1"/>
          </p:cNvSpPr>
          <p:nvPr>
            <p:ph sz="quarter" idx="12"/>
          </p:nvPr>
        </p:nvSpPr>
        <p:spPr>
          <a:xfrm>
            <a:off x="846138" y="2409886"/>
            <a:ext cx="4995862" cy="333781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4">
            <a:extLst>
              <a:ext uri="{FF2B5EF4-FFF2-40B4-BE49-F238E27FC236}">
                <a16:creationId xmlns:a16="http://schemas.microsoft.com/office/drawing/2014/main" id="{30248CB9-5818-1D42-BC80-2A484F2BFA3A}"/>
              </a:ext>
            </a:extLst>
          </p:cNvPr>
          <p:cNvSpPr>
            <a:spLocks noGrp="1"/>
          </p:cNvSpPr>
          <p:nvPr>
            <p:ph type="title"/>
          </p:nvPr>
        </p:nvSpPr>
        <p:spPr>
          <a:xfrm>
            <a:off x="854699" y="1042158"/>
            <a:ext cx="4428501" cy="1152402"/>
          </a:xfrm>
        </p:spPr>
        <p:txBody>
          <a:bodyPr/>
          <a:lstStyle/>
          <a:p>
            <a:r>
              <a:rPr lang="en-US"/>
              <a:t>Click to edit Master title style</a:t>
            </a:r>
          </a:p>
        </p:txBody>
      </p:sp>
    </p:spTree>
    <p:extLst>
      <p:ext uri="{BB962C8B-B14F-4D97-AF65-F5344CB8AC3E}">
        <p14:creationId xmlns:p14="http://schemas.microsoft.com/office/powerpoint/2010/main" val="681470690"/>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Content_Blank Top">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4F3037B-1C48-8541-B535-58A0D84084A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61430" y="6188662"/>
            <a:ext cx="1378271" cy="643459"/>
          </a:xfrm>
          <a:prstGeom prst="rect">
            <a:avLst/>
          </a:prstGeom>
        </p:spPr>
      </p:pic>
      <p:sp>
        <p:nvSpPr>
          <p:cNvPr id="5" name="Oval 4">
            <a:extLst>
              <a:ext uri="{FF2B5EF4-FFF2-40B4-BE49-F238E27FC236}">
                <a16:creationId xmlns:a16="http://schemas.microsoft.com/office/drawing/2014/main" id="{F1BC835E-1FDE-6041-8926-84031BDA9C3E}"/>
              </a:ext>
            </a:extLst>
          </p:cNvPr>
          <p:cNvSpPr/>
          <p:nvPr userDrawn="1"/>
        </p:nvSpPr>
        <p:spPr>
          <a:xfrm>
            <a:off x="11432327" y="6318703"/>
            <a:ext cx="370114" cy="370114"/>
          </a:xfrm>
          <a:prstGeom prst="ellipse">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6" name="Номер слайда 21">
            <a:extLst>
              <a:ext uri="{FF2B5EF4-FFF2-40B4-BE49-F238E27FC236}">
                <a16:creationId xmlns:a16="http://schemas.microsoft.com/office/drawing/2014/main" id="{BB676755-0E40-6F4B-AD9C-FFCD5A442711}"/>
              </a:ext>
            </a:extLst>
          </p:cNvPr>
          <p:cNvSpPr>
            <a:spLocks noGrp="1"/>
          </p:cNvSpPr>
          <p:nvPr>
            <p:ph type="sldNum" sz="quarter" idx="4"/>
          </p:nvPr>
        </p:nvSpPr>
        <p:spPr>
          <a:xfrm>
            <a:off x="11360517" y="6390178"/>
            <a:ext cx="513735" cy="227164"/>
          </a:xfrm>
          <a:prstGeom prst="rect">
            <a:avLst/>
          </a:prstGeom>
          <a:noFill/>
        </p:spPr>
        <p:txBody>
          <a:bodyPr vert="horz" wrap="square" lIns="0" tIns="0" rIns="0" bIns="0" rtlCol="0" anchor="ctr"/>
          <a:lstStyle>
            <a:lvl1pPr algn="ctr">
              <a:defRPr sz="803" b="0" i="0">
                <a:solidFill>
                  <a:schemeClr val="bg1"/>
                </a:solidFill>
                <a:latin typeface="Century Gothic" panose="020B0502020202020204" pitchFamily="34" charset="0"/>
                <a:ea typeface="Century Gothic" panose="020B0502020202020204" pitchFamily="34" charset="0"/>
                <a:cs typeface="Century Gothic" panose="020B0502020202020204" pitchFamily="34" charset="0"/>
              </a:defRPr>
            </a:lvl1pPr>
          </a:lstStyle>
          <a:p>
            <a:fld id="{D8D877B3-D348-4611-9BDB-C5374591D951}" type="slidenum">
              <a:rPr lang="en-US" smtClean="0"/>
              <a:pPr/>
              <a:t>‹#›</a:t>
            </a:fld>
            <a:endParaRPr lang="en-US"/>
          </a:p>
        </p:txBody>
      </p:sp>
    </p:spTree>
    <p:extLst>
      <p:ext uri="{BB962C8B-B14F-4D97-AF65-F5344CB8AC3E}">
        <p14:creationId xmlns:p14="http://schemas.microsoft.com/office/powerpoint/2010/main" val="204360226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33433" y="2339984"/>
            <a:ext cx="4187371" cy="1783443"/>
          </a:xfrm>
        </p:spPr>
        <p:txBody>
          <a:bodyPr wrap="square" anchor="ctr" anchorCtr="0"/>
          <a:lstStyle>
            <a:lvl1pPr>
              <a:lnSpc>
                <a:spcPct val="100000"/>
              </a:lnSpc>
              <a:defRPr sz="4000" b="0" i="1">
                <a:latin typeface="Prometo Medium" panose="020B0704030203060203" pitchFamily="34" charset="0"/>
              </a:defRPr>
            </a:lvl1pPr>
          </a:lstStyle>
          <a:p>
            <a:r>
              <a:rPr lang="en-US"/>
              <a:t>Click to edit Master title style</a:t>
            </a:r>
          </a:p>
        </p:txBody>
      </p:sp>
      <p:sp>
        <p:nvSpPr>
          <p:cNvPr id="3" name="Slide Number Placeholder 2"/>
          <p:cNvSpPr>
            <a:spLocks noGrp="1"/>
          </p:cNvSpPr>
          <p:nvPr>
            <p:ph type="sldNum" sz="quarter" idx="10"/>
          </p:nvPr>
        </p:nvSpPr>
        <p:spPr/>
        <p:txBody>
          <a:bodyPr/>
          <a:lstStyle>
            <a:lvl1pPr>
              <a:defRPr>
                <a:latin typeface="Century Gothic" panose="020B0502020202020204" pitchFamily="34" charset="0"/>
                <a:ea typeface="Century Gothic" panose="020B0502020202020204" pitchFamily="34" charset="0"/>
                <a:cs typeface="Arial" panose="020B0604020202020204" pitchFamily="34" charset="0"/>
              </a:defRPr>
            </a:lvl1pPr>
          </a:lstStyle>
          <a:p>
            <a:fld id="{D8D877B3-D348-4611-9BDB-C5374591D951}" type="slidenum">
              <a:rPr lang="en-US" smtClean="0"/>
              <a:pPr/>
              <a:t>‹#›</a:t>
            </a:fld>
            <a:endParaRPr lang="en-US"/>
          </a:p>
        </p:txBody>
      </p:sp>
    </p:spTree>
    <p:extLst>
      <p:ext uri="{BB962C8B-B14F-4D97-AF65-F5344CB8AC3E}">
        <p14:creationId xmlns:p14="http://schemas.microsoft.com/office/powerpoint/2010/main" val="58494843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74949" y="632435"/>
            <a:ext cx="10607451" cy="1143000"/>
          </a:xfrm>
        </p:spPr>
        <p:txBody>
          <a:bodyPr/>
          <a:lstStyle>
            <a:lvl1pPr>
              <a:defRPr/>
            </a:lvl1pPr>
          </a:lstStyle>
          <a:p>
            <a:r>
              <a:rPr lang="en-US"/>
              <a:t>Click to edit Master title style</a:t>
            </a:r>
          </a:p>
        </p:txBody>
      </p:sp>
      <p:sp>
        <p:nvSpPr>
          <p:cNvPr id="4" name="Content Placeholder 3"/>
          <p:cNvSpPr>
            <a:spLocks noGrp="1"/>
          </p:cNvSpPr>
          <p:nvPr>
            <p:ph sz="half" idx="2"/>
          </p:nvPr>
        </p:nvSpPr>
        <p:spPr>
          <a:xfrm>
            <a:off x="974949" y="1775435"/>
            <a:ext cx="5021568" cy="3971636"/>
          </a:xfrm>
        </p:spPr>
        <p:txBody>
          <a:bodyPr>
            <a:normAutofit/>
          </a:bodyPr>
          <a:lstStyle>
            <a:lvl1pPr marL="256026" indent="-256026">
              <a:lnSpc>
                <a:spcPct val="90000"/>
              </a:lnSpc>
              <a:defRPr sz="2133"/>
            </a:lvl1pPr>
            <a:lvl2pPr>
              <a:lnSpc>
                <a:spcPct val="80000"/>
              </a:lnSpc>
              <a:defRPr sz="2133"/>
            </a:lvl2pPr>
            <a:lvl3pPr>
              <a:lnSpc>
                <a:spcPct val="80000"/>
              </a:lnSpc>
              <a:defRPr sz="2133"/>
            </a:lvl3pPr>
            <a:lvl4pPr>
              <a:lnSpc>
                <a:spcPct val="80000"/>
              </a:lnSpc>
              <a:defRPr sz="2133"/>
            </a:lvl4pPr>
            <a:lvl5pPr>
              <a:lnSpc>
                <a:spcPct val="80000"/>
              </a:lnSpc>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3369" y="1775435"/>
            <a:ext cx="5389033" cy="3971636"/>
          </a:xfrm>
        </p:spPr>
        <p:txBody>
          <a:bodyPr>
            <a:normAutofit/>
          </a:bodyPr>
          <a:lstStyle>
            <a:lvl1pPr marL="256026" indent="-256026">
              <a:lnSpc>
                <a:spcPct val="80000"/>
              </a:lnSpc>
              <a:defRPr sz="2133"/>
            </a:lvl1pPr>
            <a:lvl2pPr>
              <a:lnSpc>
                <a:spcPct val="80000"/>
              </a:lnSpc>
              <a:defRPr sz="2133"/>
            </a:lvl2pPr>
            <a:lvl3pPr>
              <a:lnSpc>
                <a:spcPct val="80000"/>
              </a:lnSpc>
              <a:defRPr sz="2133"/>
            </a:lvl3pPr>
            <a:lvl4pPr>
              <a:lnSpc>
                <a:spcPct val="80000"/>
              </a:lnSpc>
              <a:defRPr sz="2133"/>
            </a:lvl4pPr>
            <a:lvl5pPr>
              <a:lnSpc>
                <a:spcPct val="80000"/>
              </a:lnSpc>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6369033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obj">
  <p:cSld name="1_Title Only">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12192000" cy="6858000"/>
          </a:xfrm>
          <a:custGeom>
            <a:avLst/>
            <a:gdLst/>
            <a:ahLst/>
            <a:cxnLst/>
            <a:rect l="l" t="t" r="r" b="b"/>
            <a:pathLst>
              <a:path w="12192000" h="6858000">
                <a:moveTo>
                  <a:pt x="0" y="6858000"/>
                </a:moveTo>
                <a:lnTo>
                  <a:pt x="12192000" y="6858000"/>
                </a:lnTo>
                <a:lnTo>
                  <a:pt x="12192000" y="0"/>
                </a:lnTo>
                <a:lnTo>
                  <a:pt x="0" y="0"/>
                </a:lnTo>
                <a:lnTo>
                  <a:pt x="0" y="6858000"/>
                </a:lnTo>
                <a:close/>
              </a:path>
            </a:pathLst>
          </a:custGeom>
          <a:solidFill>
            <a:srgbClr val="1E21AA"/>
          </a:solidFill>
        </p:spPr>
        <p:txBody>
          <a:bodyPr wrap="square" lIns="0" tIns="0" rIns="0" bIns="0" rtlCol="0"/>
          <a:lstStyle/>
          <a:p>
            <a:endParaRPr/>
          </a:p>
        </p:txBody>
      </p:sp>
      <p:sp>
        <p:nvSpPr>
          <p:cNvPr id="17" name="bk object 17"/>
          <p:cNvSpPr/>
          <p:nvPr/>
        </p:nvSpPr>
        <p:spPr>
          <a:xfrm>
            <a:off x="11433047" y="6318503"/>
            <a:ext cx="368935" cy="370840"/>
          </a:xfrm>
          <a:custGeom>
            <a:avLst/>
            <a:gdLst/>
            <a:ahLst/>
            <a:cxnLst/>
            <a:rect l="l" t="t" r="r" b="b"/>
            <a:pathLst>
              <a:path w="368934" h="370840">
                <a:moveTo>
                  <a:pt x="184404" y="0"/>
                </a:moveTo>
                <a:lnTo>
                  <a:pt x="135382" y="6614"/>
                </a:lnTo>
                <a:lnTo>
                  <a:pt x="91332" y="25281"/>
                </a:lnTo>
                <a:lnTo>
                  <a:pt x="54011" y="54235"/>
                </a:lnTo>
                <a:lnTo>
                  <a:pt x="25177" y="91710"/>
                </a:lnTo>
                <a:lnTo>
                  <a:pt x="6587" y="135942"/>
                </a:lnTo>
                <a:lnTo>
                  <a:pt x="0" y="185166"/>
                </a:lnTo>
                <a:lnTo>
                  <a:pt x="6587" y="234389"/>
                </a:lnTo>
                <a:lnTo>
                  <a:pt x="25177" y="278621"/>
                </a:lnTo>
                <a:lnTo>
                  <a:pt x="54011" y="316096"/>
                </a:lnTo>
                <a:lnTo>
                  <a:pt x="91332" y="345050"/>
                </a:lnTo>
                <a:lnTo>
                  <a:pt x="135382" y="363717"/>
                </a:lnTo>
                <a:lnTo>
                  <a:pt x="184404" y="370332"/>
                </a:lnTo>
                <a:lnTo>
                  <a:pt x="233425" y="363717"/>
                </a:lnTo>
                <a:lnTo>
                  <a:pt x="277475" y="345050"/>
                </a:lnTo>
                <a:lnTo>
                  <a:pt x="314796" y="316096"/>
                </a:lnTo>
                <a:lnTo>
                  <a:pt x="343630" y="278621"/>
                </a:lnTo>
                <a:lnTo>
                  <a:pt x="362220" y="234389"/>
                </a:lnTo>
                <a:lnTo>
                  <a:pt x="368808" y="185166"/>
                </a:lnTo>
                <a:lnTo>
                  <a:pt x="362220" y="135942"/>
                </a:lnTo>
                <a:lnTo>
                  <a:pt x="343630" y="91710"/>
                </a:lnTo>
                <a:lnTo>
                  <a:pt x="314796" y="54235"/>
                </a:lnTo>
                <a:lnTo>
                  <a:pt x="277475" y="25281"/>
                </a:lnTo>
                <a:lnTo>
                  <a:pt x="233425" y="6614"/>
                </a:lnTo>
                <a:lnTo>
                  <a:pt x="184404" y="0"/>
                </a:lnTo>
                <a:close/>
              </a:path>
            </a:pathLst>
          </a:custGeom>
          <a:solidFill>
            <a:srgbClr val="1E21AA"/>
          </a:solidFill>
        </p:spPr>
        <p:txBody>
          <a:bodyPr wrap="square" lIns="0" tIns="0" rIns="0" bIns="0" rtlCol="0"/>
          <a:lstStyle/>
          <a:p>
            <a:endParaRPr/>
          </a:p>
        </p:txBody>
      </p:sp>
      <p:sp>
        <p:nvSpPr>
          <p:cNvPr id="18" name="bk object 18"/>
          <p:cNvSpPr/>
          <p:nvPr/>
        </p:nvSpPr>
        <p:spPr>
          <a:xfrm>
            <a:off x="262127" y="6188964"/>
            <a:ext cx="1377695" cy="643115"/>
          </a:xfrm>
          <a:prstGeom prst="rect">
            <a:avLst/>
          </a:prstGeom>
          <a:blipFill>
            <a:blip r:embed="rId2" cstate="print"/>
            <a:stretch>
              <a:fillRect/>
            </a:stretch>
          </a:blipFill>
        </p:spPr>
        <p:txBody>
          <a:bodyPr wrap="square" lIns="0" tIns="0" rIns="0" bIns="0" rtlCol="0"/>
          <a:lstStyle/>
          <a:p>
            <a:endParaRPr/>
          </a:p>
        </p:txBody>
      </p:sp>
      <p:sp>
        <p:nvSpPr>
          <p:cNvPr id="19" name="bk object 19"/>
          <p:cNvSpPr/>
          <p:nvPr/>
        </p:nvSpPr>
        <p:spPr>
          <a:xfrm>
            <a:off x="810768" y="6188964"/>
            <a:ext cx="828874" cy="643115"/>
          </a:xfrm>
          <a:prstGeom prst="rect">
            <a:avLst/>
          </a:prstGeom>
          <a:blipFill>
            <a:blip r:embed="rId3" cstate="print"/>
            <a:stretch>
              <a:fillRect/>
            </a:stretch>
          </a:blipFill>
        </p:spPr>
        <p:txBody>
          <a:bodyPr wrap="square" lIns="0" tIns="0" rIns="0" bIns="0" rtlCol="0"/>
          <a:lstStyle/>
          <a:p>
            <a:endParaRPr/>
          </a:p>
        </p:txBody>
      </p:sp>
      <p:sp>
        <p:nvSpPr>
          <p:cNvPr id="20" name="bk object 20"/>
          <p:cNvSpPr/>
          <p:nvPr/>
        </p:nvSpPr>
        <p:spPr>
          <a:xfrm>
            <a:off x="11433047" y="6318503"/>
            <a:ext cx="368935" cy="370840"/>
          </a:xfrm>
          <a:custGeom>
            <a:avLst/>
            <a:gdLst/>
            <a:ahLst/>
            <a:cxnLst/>
            <a:rect l="l" t="t" r="r" b="b"/>
            <a:pathLst>
              <a:path w="368934" h="370840">
                <a:moveTo>
                  <a:pt x="184404" y="0"/>
                </a:moveTo>
                <a:lnTo>
                  <a:pt x="135382" y="6614"/>
                </a:lnTo>
                <a:lnTo>
                  <a:pt x="91332" y="25281"/>
                </a:lnTo>
                <a:lnTo>
                  <a:pt x="54011" y="54235"/>
                </a:lnTo>
                <a:lnTo>
                  <a:pt x="25177" y="91710"/>
                </a:lnTo>
                <a:lnTo>
                  <a:pt x="6587" y="135942"/>
                </a:lnTo>
                <a:lnTo>
                  <a:pt x="0" y="185166"/>
                </a:lnTo>
                <a:lnTo>
                  <a:pt x="6587" y="234389"/>
                </a:lnTo>
                <a:lnTo>
                  <a:pt x="25177" y="278621"/>
                </a:lnTo>
                <a:lnTo>
                  <a:pt x="54011" y="316096"/>
                </a:lnTo>
                <a:lnTo>
                  <a:pt x="91332" y="345050"/>
                </a:lnTo>
                <a:lnTo>
                  <a:pt x="135382" y="363717"/>
                </a:lnTo>
                <a:lnTo>
                  <a:pt x="184404" y="370332"/>
                </a:lnTo>
                <a:lnTo>
                  <a:pt x="233425" y="363717"/>
                </a:lnTo>
                <a:lnTo>
                  <a:pt x="277475" y="345050"/>
                </a:lnTo>
                <a:lnTo>
                  <a:pt x="314796" y="316096"/>
                </a:lnTo>
                <a:lnTo>
                  <a:pt x="343630" y="278621"/>
                </a:lnTo>
                <a:lnTo>
                  <a:pt x="362220" y="234389"/>
                </a:lnTo>
                <a:lnTo>
                  <a:pt x="368808" y="185166"/>
                </a:lnTo>
                <a:lnTo>
                  <a:pt x="362220" y="135942"/>
                </a:lnTo>
                <a:lnTo>
                  <a:pt x="343630" y="91710"/>
                </a:lnTo>
                <a:lnTo>
                  <a:pt x="314796" y="54235"/>
                </a:lnTo>
                <a:lnTo>
                  <a:pt x="277475" y="25281"/>
                </a:lnTo>
                <a:lnTo>
                  <a:pt x="233425" y="6614"/>
                </a:lnTo>
                <a:lnTo>
                  <a:pt x="184404" y="0"/>
                </a:lnTo>
                <a:close/>
              </a:path>
            </a:pathLst>
          </a:custGeom>
          <a:solidFill>
            <a:srgbClr val="FFFFFF"/>
          </a:solidFill>
        </p:spPr>
        <p:txBody>
          <a:bodyPr wrap="square" lIns="0" tIns="0" rIns="0" bIns="0" rtlCol="0"/>
          <a:lstStyle/>
          <a:p>
            <a:endParaRPr/>
          </a:p>
        </p:txBody>
      </p:sp>
      <p:sp>
        <p:nvSpPr>
          <p:cNvPr id="21" name="bk object 21"/>
          <p:cNvSpPr/>
          <p:nvPr/>
        </p:nvSpPr>
        <p:spPr>
          <a:xfrm>
            <a:off x="5652651" y="4396066"/>
            <a:ext cx="3374916" cy="2461933"/>
          </a:xfrm>
          <a:prstGeom prst="rect">
            <a:avLst/>
          </a:prstGeom>
          <a:blipFill>
            <a:blip r:embed="rId4" cstate="print"/>
            <a:stretch>
              <a:fillRect/>
            </a:stretch>
          </a:blipFill>
        </p:spPr>
        <p:txBody>
          <a:bodyPr wrap="square" lIns="0" tIns="0" rIns="0" bIns="0" rtlCol="0"/>
          <a:lstStyle/>
          <a:p>
            <a:endParaRPr/>
          </a:p>
        </p:txBody>
      </p:sp>
      <p:sp>
        <p:nvSpPr>
          <p:cNvPr id="22" name="bk object 22"/>
          <p:cNvSpPr/>
          <p:nvPr/>
        </p:nvSpPr>
        <p:spPr>
          <a:xfrm>
            <a:off x="4101084" y="355091"/>
            <a:ext cx="1714500" cy="1716023"/>
          </a:xfrm>
          <a:prstGeom prst="rect">
            <a:avLst/>
          </a:prstGeom>
          <a:blipFill>
            <a:blip r:embed="rId5" cstate="print"/>
            <a:stretch>
              <a:fillRect/>
            </a:stretch>
          </a:blipFill>
        </p:spPr>
        <p:txBody>
          <a:bodyPr wrap="square" lIns="0" tIns="0" rIns="0" bIns="0" rtlCol="0"/>
          <a:lstStyle/>
          <a:p>
            <a:endParaRPr/>
          </a:p>
        </p:txBody>
      </p:sp>
      <p:sp>
        <p:nvSpPr>
          <p:cNvPr id="23" name="bk object 23"/>
          <p:cNvSpPr/>
          <p:nvPr/>
        </p:nvSpPr>
        <p:spPr>
          <a:xfrm>
            <a:off x="7107923" y="0"/>
            <a:ext cx="2572537" cy="1069848"/>
          </a:xfrm>
          <a:prstGeom prst="rect">
            <a:avLst/>
          </a:prstGeom>
          <a:blipFill>
            <a:blip r:embed="rId6" cstate="print"/>
            <a:stretch>
              <a:fillRect/>
            </a:stretch>
          </a:blipFill>
        </p:spPr>
        <p:txBody>
          <a:bodyPr wrap="square" lIns="0" tIns="0" rIns="0" bIns="0" rtlCol="0"/>
          <a:lstStyle/>
          <a:p>
            <a:endParaRPr/>
          </a:p>
        </p:txBody>
      </p:sp>
      <p:sp>
        <p:nvSpPr>
          <p:cNvPr id="24" name="bk object 24"/>
          <p:cNvSpPr/>
          <p:nvPr/>
        </p:nvSpPr>
        <p:spPr>
          <a:xfrm>
            <a:off x="0" y="0"/>
            <a:ext cx="2589829" cy="2639979"/>
          </a:xfrm>
          <a:prstGeom prst="rect">
            <a:avLst/>
          </a:prstGeom>
          <a:blipFill>
            <a:blip r:embed="rId7" cstate="print"/>
            <a:stretch>
              <a:fillRect/>
            </a:stretch>
          </a:blipFill>
        </p:spPr>
        <p:txBody>
          <a:bodyPr wrap="square" lIns="0" tIns="0" rIns="0" bIns="0" rtlCol="0"/>
          <a:lstStyle/>
          <a:p>
            <a:endParaRPr/>
          </a:p>
        </p:txBody>
      </p:sp>
      <p:sp>
        <p:nvSpPr>
          <p:cNvPr id="25" name="bk object 25"/>
          <p:cNvSpPr/>
          <p:nvPr/>
        </p:nvSpPr>
        <p:spPr>
          <a:xfrm>
            <a:off x="10123466" y="835355"/>
            <a:ext cx="2068533" cy="3884404"/>
          </a:xfrm>
          <a:prstGeom prst="rect">
            <a:avLst/>
          </a:prstGeom>
          <a:blipFill>
            <a:blip r:embed="rId8" cstate="print"/>
            <a:stretch>
              <a:fillRect/>
            </a:stretch>
          </a:blip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3600" b="0" i="1">
                <a:solidFill>
                  <a:srgbClr val="1E21AA"/>
                </a:solidFill>
                <a:latin typeface="Calibri"/>
                <a:cs typeface="Calibri"/>
              </a:defRPr>
            </a:lvl1pPr>
          </a:lstStyle>
          <a:p>
            <a:endParaRPr/>
          </a:p>
        </p:txBody>
      </p:sp>
      <p:sp>
        <p:nvSpPr>
          <p:cNvPr id="6" name="Slide Number Placeholder 5">
            <a:extLst>
              <a:ext uri="{FF2B5EF4-FFF2-40B4-BE49-F238E27FC236}">
                <a16:creationId xmlns:a16="http://schemas.microsoft.com/office/drawing/2014/main" id="{6DC356C0-688C-705B-7189-3B570FA5F314}"/>
              </a:ext>
            </a:extLst>
          </p:cNvPr>
          <p:cNvSpPr>
            <a:spLocks noGrp="1"/>
          </p:cNvSpPr>
          <p:nvPr>
            <p:ph type="sldNum" sz="quarter" idx="10"/>
          </p:nvPr>
        </p:nvSpPr>
        <p:spPr/>
        <p:txBody>
          <a:bodyPr/>
          <a:lstStyle/>
          <a:p>
            <a:r>
              <a:rPr lang="en-US" i="1">
                <a:latin typeface="Century Gothic" panose="020B0502020202020204" pitchFamily="34" charset="0"/>
              </a:rPr>
              <a:t>Confidential</a:t>
            </a:r>
            <a:endParaRPr lang="en-US"/>
          </a:p>
        </p:txBody>
      </p:sp>
    </p:spTree>
    <p:extLst>
      <p:ext uri="{BB962C8B-B14F-4D97-AF65-F5344CB8AC3E}">
        <p14:creationId xmlns:p14="http://schemas.microsoft.com/office/powerpoint/2010/main" val="123051208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33433" y="2339984"/>
            <a:ext cx="4187371" cy="1783443"/>
          </a:xfrm>
        </p:spPr>
        <p:txBody>
          <a:bodyPr wrap="square" anchor="ctr" anchorCtr="0"/>
          <a:lstStyle>
            <a:lvl1pPr>
              <a:lnSpc>
                <a:spcPct val="100000"/>
              </a:lnSpc>
              <a:defRPr sz="4000" b="0" i="1">
                <a:latin typeface="Prometo Medium" panose="020B0704030203060203" pitchFamily="34" charset="0"/>
              </a:defRPr>
            </a:lvl1pPr>
          </a:lstStyle>
          <a:p>
            <a:r>
              <a:rPr lang="en-US"/>
              <a:t>Click to edit Master title style</a:t>
            </a:r>
          </a:p>
        </p:txBody>
      </p:sp>
      <p:sp>
        <p:nvSpPr>
          <p:cNvPr id="3" name="Slide Number Placeholder 2"/>
          <p:cNvSpPr>
            <a:spLocks noGrp="1"/>
          </p:cNvSpPr>
          <p:nvPr>
            <p:ph type="sldNum" sz="quarter" idx="10"/>
          </p:nvPr>
        </p:nvSpPr>
        <p:spPr/>
        <p:txBody>
          <a:bodyPr/>
          <a:lstStyle>
            <a:lvl1pPr>
              <a:defRPr>
                <a:latin typeface="Century Gothic" panose="020B0502020202020204" pitchFamily="34" charset="0"/>
                <a:ea typeface="Century Gothic" panose="020B0502020202020204" pitchFamily="34" charset="0"/>
                <a:cs typeface="Arial" panose="020B0604020202020204" pitchFamily="34" charset="0"/>
              </a:defRPr>
            </a:lvl1pPr>
          </a:lstStyle>
          <a:p>
            <a:fld id="{D8D877B3-D348-4611-9BDB-C5374591D951}" type="slidenum">
              <a:rPr lang="en-US" smtClean="0"/>
              <a:pPr/>
              <a:t>‹#›</a:t>
            </a:fld>
            <a:endParaRPr lang="en-US"/>
          </a:p>
        </p:txBody>
      </p:sp>
    </p:spTree>
    <p:extLst>
      <p:ext uri="{BB962C8B-B14F-4D97-AF65-F5344CB8AC3E}">
        <p14:creationId xmlns:p14="http://schemas.microsoft.com/office/powerpoint/2010/main" val="311715517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wrap="square"/>
          <a:lstStyle>
            <a:lvl1pPr>
              <a:defRPr sz="3600">
                <a:latin typeface="Prometo Medium" panose="020B0704030203060203" pitchFamily="34" charset="0"/>
              </a:defRPr>
            </a:lvl1pPr>
          </a:lstStyle>
          <a:p>
            <a:r>
              <a:rPr lang="en-US"/>
              <a:t>Click to edit Master title style</a:t>
            </a:r>
          </a:p>
        </p:txBody>
      </p:sp>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a:p>
        </p:txBody>
      </p:sp>
    </p:spTree>
    <p:extLst>
      <p:ext uri="{BB962C8B-B14F-4D97-AF65-F5344CB8AC3E}">
        <p14:creationId xmlns:p14="http://schemas.microsoft.com/office/powerpoint/2010/main" val="321846198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8B709-FAB3-FC4D-8C28-31CDE8076FFA}"/>
              </a:ext>
            </a:extLst>
          </p:cNvPr>
          <p:cNvSpPr>
            <a:spLocks noGrp="1"/>
          </p:cNvSpPr>
          <p:nvPr>
            <p:ph type="title"/>
          </p:nvPr>
        </p:nvSpPr>
        <p:spPr>
          <a:xfrm>
            <a:off x="854699" y="1162796"/>
            <a:ext cx="9833429" cy="1028700"/>
          </a:xfrm>
        </p:spPr>
        <p:txBody>
          <a:bodyPr/>
          <a:lstStyle>
            <a:lvl1pPr>
              <a:defRPr>
                <a:latin typeface="Prometo Medium" panose="020B0704030203060203"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4B8D4806-3DB5-6142-AB3F-0CFC82A34357}"/>
              </a:ext>
            </a:extLst>
          </p:cNvPr>
          <p:cNvSpPr>
            <a:spLocks noGrp="1"/>
          </p:cNvSpPr>
          <p:nvPr>
            <p:ph idx="1"/>
          </p:nvPr>
        </p:nvSpPr>
        <p:spPr>
          <a:xfrm>
            <a:off x="854699" y="2017946"/>
            <a:ext cx="9833429" cy="3429000"/>
          </a:xfrm>
          <a:prstGeom prst="rect">
            <a:avLst/>
          </a:prstGeom>
        </p:spPr>
        <p:txBody>
          <a:bodyPr wrap="square"/>
          <a:lstStyle>
            <a:lvl1pPr marL="295275" indent="-295275">
              <a:buClr>
                <a:srgbClr val="FF5A5A"/>
              </a:buClr>
              <a:buFont typeface="Arial" panose="020B0604020202020204" pitchFamily="34" charset="0"/>
              <a:buChar char="•"/>
              <a:tabLst/>
              <a:defRPr sz="2000" b="1">
                <a:latin typeface="Century Gothic" panose="020B0502020202020204" pitchFamily="34" charset="0"/>
              </a:defRPr>
            </a:lvl1pPr>
            <a:lvl2pPr marL="517525" indent="-168275">
              <a:lnSpc>
                <a:spcPct val="100000"/>
              </a:lnSpc>
              <a:buClr>
                <a:srgbClr val="FF5A5A"/>
              </a:buClr>
              <a:buFont typeface="Arial" panose="020B0604020202020204" pitchFamily="34" charset="0"/>
              <a:buChar char="•"/>
              <a:tabLst/>
              <a:defRPr sz="1800" b="0" i="0">
                <a:solidFill>
                  <a:schemeClr val="bg2"/>
                </a:solidFill>
                <a:latin typeface="Century Gothic" panose="020B0502020202020204" pitchFamily="34" charset="0"/>
              </a:defRPr>
            </a:lvl2pPr>
            <a:lvl3pPr marL="687388" indent="-169863">
              <a:lnSpc>
                <a:spcPct val="100000"/>
              </a:lnSpc>
              <a:buClr>
                <a:srgbClr val="FF5A5A"/>
              </a:buClr>
              <a:buFont typeface="Arial" panose="020B0604020202020204" pitchFamily="34" charset="0"/>
              <a:buChar char="•"/>
              <a:tabLst/>
              <a:defRPr sz="1600">
                <a:solidFill>
                  <a:schemeClr val="bg2"/>
                </a:solidFill>
                <a:latin typeface="Century Gothic" panose="020B0502020202020204" pitchFamily="34" charset="0"/>
              </a:defRPr>
            </a:lvl3pPr>
            <a:lvl4pPr marL="866775" indent="-179388">
              <a:lnSpc>
                <a:spcPct val="100000"/>
              </a:lnSpc>
              <a:buClr>
                <a:srgbClr val="FF5A5A"/>
              </a:buClr>
              <a:buFont typeface="Arial" panose="020B0604020202020204" pitchFamily="34" charset="0"/>
              <a:buChar char="•"/>
              <a:tabLst/>
              <a:defRPr sz="1400">
                <a:solidFill>
                  <a:schemeClr val="bg2"/>
                </a:solidFill>
                <a:latin typeface="Century Gothic" panose="020B0502020202020204" pitchFamily="34" charset="0"/>
              </a:defRPr>
            </a:lvl4pPr>
            <a:lvl5pPr marL="1036638" indent="-169863">
              <a:lnSpc>
                <a:spcPct val="150000"/>
              </a:lnSpc>
              <a:buClr>
                <a:srgbClr val="FF5A5A"/>
              </a:buClr>
              <a:buFont typeface="Arial" panose="020B0604020202020204" pitchFamily="34" charset="0"/>
              <a:buChar char="•"/>
              <a:tabLst/>
              <a:defRPr sz="1200">
                <a:solidFill>
                  <a:schemeClr val="bg2"/>
                </a:solidFill>
                <a:latin typeface="Century Gothic" panose="020B0502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4737283B-E040-3A45-A872-FBF3D45B805A}"/>
              </a:ext>
            </a:extLst>
          </p:cNvPr>
          <p:cNvSpPr>
            <a:spLocks noGrp="1"/>
          </p:cNvSpPr>
          <p:nvPr>
            <p:ph type="sldNum" sz="quarter" idx="12"/>
          </p:nvPr>
        </p:nvSpPr>
        <p:spPr/>
        <p:txBody>
          <a:bodyPr/>
          <a:lstStyle>
            <a:lvl1pPr>
              <a:defRPr>
                <a:latin typeface="Century Gothic" panose="020B0502020202020204" pitchFamily="34" charset="0"/>
              </a:defRPr>
            </a:lvl1pPr>
          </a:lstStyle>
          <a:p>
            <a:fld id="{2F8AF2E6-64A8-0F46-AF27-0A96D82A033B}" type="slidenum">
              <a:rPr lang="en-US" smtClean="0"/>
              <a:pPr/>
              <a:t>‹#›</a:t>
            </a:fld>
            <a:endParaRPr lang="en-US"/>
          </a:p>
        </p:txBody>
      </p:sp>
    </p:spTree>
    <p:extLst>
      <p:ext uri="{BB962C8B-B14F-4D97-AF65-F5344CB8AC3E}">
        <p14:creationId xmlns:p14="http://schemas.microsoft.com/office/powerpoint/2010/main" val="362618752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1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4F3037B-1C48-8541-B535-58A0D84084A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61430" y="6188662"/>
            <a:ext cx="1378271" cy="643459"/>
          </a:xfrm>
          <a:prstGeom prst="rect">
            <a:avLst/>
          </a:prstGeom>
        </p:spPr>
      </p:pic>
      <p:sp>
        <p:nvSpPr>
          <p:cNvPr id="5" name="Oval 4">
            <a:extLst>
              <a:ext uri="{FF2B5EF4-FFF2-40B4-BE49-F238E27FC236}">
                <a16:creationId xmlns:a16="http://schemas.microsoft.com/office/drawing/2014/main" id="{F1BC835E-1FDE-6041-8926-84031BDA9C3E}"/>
              </a:ext>
            </a:extLst>
          </p:cNvPr>
          <p:cNvSpPr/>
          <p:nvPr userDrawn="1"/>
        </p:nvSpPr>
        <p:spPr>
          <a:xfrm>
            <a:off x="11432327" y="6318703"/>
            <a:ext cx="370114" cy="370114"/>
          </a:xfrm>
          <a:prstGeom prst="ellipse">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6" name="Номер слайда 21">
            <a:extLst>
              <a:ext uri="{FF2B5EF4-FFF2-40B4-BE49-F238E27FC236}">
                <a16:creationId xmlns:a16="http://schemas.microsoft.com/office/drawing/2014/main" id="{BB676755-0E40-6F4B-AD9C-FFCD5A442711}"/>
              </a:ext>
            </a:extLst>
          </p:cNvPr>
          <p:cNvSpPr>
            <a:spLocks noGrp="1"/>
          </p:cNvSpPr>
          <p:nvPr>
            <p:ph type="sldNum" sz="quarter" idx="4"/>
          </p:nvPr>
        </p:nvSpPr>
        <p:spPr>
          <a:xfrm>
            <a:off x="11360517" y="6390178"/>
            <a:ext cx="513735" cy="227164"/>
          </a:xfrm>
          <a:prstGeom prst="rect">
            <a:avLst/>
          </a:prstGeom>
          <a:noFill/>
        </p:spPr>
        <p:txBody>
          <a:bodyPr vert="horz" wrap="square" lIns="0" tIns="0" rIns="0" bIns="0" rtlCol="0" anchor="ctr"/>
          <a:lstStyle>
            <a:lvl1pPr algn="ctr">
              <a:defRPr sz="803" b="0" i="0">
                <a:solidFill>
                  <a:schemeClr val="bg1"/>
                </a:solidFill>
                <a:latin typeface="Century Gothic" panose="020B0502020202020204" pitchFamily="34" charset="0"/>
                <a:ea typeface="Century Gothic" panose="020B0502020202020204" pitchFamily="34" charset="0"/>
                <a:cs typeface="Century Gothic" panose="020B0502020202020204" pitchFamily="34" charset="0"/>
              </a:defRPr>
            </a:lvl1pPr>
          </a:lstStyle>
          <a:p>
            <a:fld id="{D8D877B3-D348-4611-9BDB-C5374591D951}" type="slidenum">
              <a:rPr lang="en-US" smtClean="0"/>
              <a:pPr/>
              <a:t>‹#›</a:t>
            </a:fld>
            <a:endParaRPr lang="en-US"/>
          </a:p>
        </p:txBody>
      </p:sp>
    </p:spTree>
    <p:extLst>
      <p:ext uri="{BB962C8B-B14F-4D97-AF65-F5344CB8AC3E}">
        <p14:creationId xmlns:p14="http://schemas.microsoft.com/office/powerpoint/2010/main" val="121380775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latin typeface="Century Gothic" panose="020B0502020202020204" pitchFamily="34" charset="0"/>
                <a:ea typeface="Century Gothic" panose="020B0502020202020204" pitchFamily="34" charset="0"/>
                <a:cs typeface="Arial" panose="020B0604020202020204" pitchFamily="34" charset="0"/>
              </a:defRPr>
            </a:lvl1pPr>
          </a:lstStyle>
          <a:p>
            <a:fld id="{D8D877B3-D348-4611-9BDB-C5374591D951}" type="slidenum">
              <a:rPr lang="en-US" smtClean="0"/>
              <a:pPr/>
              <a:t>‹#›</a:t>
            </a:fld>
            <a:endParaRPr lang="en-US"/>
          </a:p>
        </p:txBody>
      </p:sp>
    </p:spTree>
    <p:extLst>
      <p:ext uri="{BB962C8B-B14F-4D97-AF65-F5344CB8AC3E}">
        <p14:creationId xmlns:p14="http://schemas.microsoft.com/office/powerpoint/2010/main" val="363268109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pic>
        <p:nvPicPr>
          <p:cNvPr id="11" name="Picture Placeholder 4">
            <a:extLst>
              <a:ext uri="{FF2B5EF4-FFF2-40B4-BE49-F238E27FC236}">
                <a16:creationId xmlns:a16="http://schemas.microsoft.com/office/drawing/2014/main" id="{631FDD3D-8ED8-CE46-BAA2-72A8866A94E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848" t="34591" r="37010" b="13962"/>
          <a:stretch/>
        </p:blipFill>
        <p:spPr>
          <a:xfrm>
            <a:off x="2409957" y="4437954"/>
            <a:ext cx="2331719" cy="2179388"/>
          </a:xfrm>
          <a:prstGeom prst="rect">
            <a:avLst/>
          </a:prstGeom>
          <a:noFill/>
        </p:spPr>
      </p:pic>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a:p>
        </p:txBody>
      </p:sp>
      <p:sp>
        <p:nvSpPr>
          <p:cNvPr id="8" name="Oval 7">
            <a:extLst>
              <a:ext uri="{FF2B5EF4-FFF2-40B4-BE49-F238E27FC236}">
                <a16:creationId xmlns:a16="http://schemas.microsoft.com/office/drawing/2014/main" id="{DC1CD14E-4A4D-B744-99A0-27C09CA41F71}"/>
              </a:ext>
            </a:extLst>
          </p:cNvPr>
          <p:cNvSpPr/>
          <p:nvPr userDrawn="1"/>
        </p:nvSpPr>
        <p:spPr>
          <a:xfrm>
            <a:off x="-370703" y="985696"/>
            <a:ext cx="4795509" cy="4795509"/>
          </a:xfrm>
          <a:prstGeom prst="ellipse">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10" name="Title 2">
            <a:extLst>
              <a:ext uri="{FF2B5EF4-FFF2-40B4-BE49-F238E27FC236}">
                <a16:creationId xmlns:a16="http://schemas.microsoft.com/office/drawing/2014/main" id="{6D03C6C9-AEF7-7D4A-A337-2DA1DC1A6360}"/>
              </a:ext>
            </a:extLst>
          </p:cNvPr>
          <p:cNvSpPr>
            <a:spLocks noGrp="1"/>
          </p:cNvSpPr>
          <p:nvPr>
            <p:ph type="title"/>
          </p:nvPr>
        </p:nvSpPr>
        <p:spPr>
          <a:xfrm>
            <a:off x="871176" y="2389412"/>
            <a:ext cx="4187371" cy="1783443"/>
          </a:xfrm>
        </p:spPr>
        <p:txBody>
          <a:bodyPr wrap="square" anchor="ctr" anchorCtr="0"/>
          <a:lstStyle>
            <a:lvl1pPr>
              <a:lnSpc>
                <a:spcPct val="100000"/>
              </a:lnSpc>
              <a:defRPr>
                <a:latin typeface="Prometo Medium" panose="020B0704030203060203" pitchFamily="34" charset="0"/>
              </a:defRPr>
            </a:lvl1pPr>
          </a:lstStyle>
          <a:p>
            <a:endParaRPr lang="en-US">
              <a:solidFill>
                <a:schemeClr val="bg1"/>
              </a:solidFill>
            </a:endParaRPr>
          </a:p>
        </p:txBody>
      </p:sp>
    </p:spTree>
    <p:extLst>
      <p:ext uri="{BB962C8B-B14F-4D97-AF65-F5344CB8AC3E}">
        <p14:creationId xmlns:p14="http://schemas.microsoft.com/office/powerpoint/2010/main" val="361965369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23_Custom Layout">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43F71052-DA50-4B4B-8DFB-1DABC7DF992D}"/>
              </a:ext>
            </a:extLst>
          </p:cNvPr>
          <p:cNvSpPr/>
          <p:nvPr userDrawn="1"/>
        </p:nvSpPr>
        <p:spPr>
          <a:xfrm>
            <a:off x="10239153" y="382772"/>
            <a:ext cx="1743740" cy="4997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a:p>
        </p:txBody>
      </p:sp>
      <p:sp>
        <p:nvSpPr>
          <p:cNvPr id="6" name="Oval 5">
            <a:extLst>
              <a:ext uri="{FF2B5EF4-FFF2-40B4-BE49-F238E27FC236}">
                <a16:creationId xmlns:a16="http://schemas.microsoft.com/office/drawing/2014/main" id="{DB817CDA-7B77-AB40-BB83-5A74ECA3C43C}"/>
              </a:ext>
            </a:extLst>
          </p:cNvPr>
          <p:cNvSpPr/>
          <p:nvPr userDrawn="1"/>
        </p:nvSpPr>
        <p:spPr>
          <a:xfrm>
            <a:off x="9841783" y="325400"/>
            <a:ext cx="4700433" cy="4700433"/>
          </a:xfrm>
          <a:prstGeom prst="ellipse">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pic>
        <p:nvPicPr>
          <p:cNvPr id="7" name="Picture Placeholder 4">
            <a:extLst>
              <a:ext uri="{FF2B5EF4-FFF2-40B4-BE49-F238E27FC236}">
                <a16:creationId xmlns:a16="http://schemas.microsoft.com/office/drawing/2014/main" id="{DF4CBD03-A70F-1748-A3E3-DA22AF751CA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848" t="34591" r="37010" b="13962"/>
          <a:stretch/>
        </p:blipFill>
        <p:spPr>
          <a:xfrm>
            <a:off x="4943790" y="4437954"/>
            <a:ext cx="2331719" cy="2179388"/>
          </a:xfrm>
          <a:prstGeom prst="rect">
            <a:avLst/>
          </a:prstGeom>
          <a:noFill/>
        </p:spPr>
      </p:pic>
      <p:sp>
        <p:nvSpPr>
          <p:cNvPr id="12" name="Content Placeholder 2">
            <a:extLst>
              <a:ext uri="{FF2B5EF4-FFF2-40B4-BE49-F238E27FC236}">
                <a16:creationId xmlns:a16="http://schemas.microsoft.com/office/drawing/2014/main" id="{D1C1B83B-3828-BC4C-8CF0-14A7E57C9618}"/>
              </a:ext>
            </a:extLst>
          </p:cNvPr>
          <p:cNvSpPr>
            <a:spLocks noGrp="1"/>
          </p:cNvSpPr>
          <p:nvPr>
            <p:ph idx="1"/>
          </p:nvPr>
        </p:nvSpPr>
        <p:spPr>
          <a:xfrm>
            <a:off x="846075" y="2302071"/>
            <a:ext cx="4892958" cy="3429000"/>
          </a:xfrm>
          <a:prstGeom prst="rect">
            <a:avLst/>
          </a:prstGeom>
        </p:spPr>
        <p:txBody>
          <a:bodyPr wrap="square"/>
          <a:lstStyle>
            <a:lvl1pPr marL="295275" indent="-295275">
              <a:lnSpc>
                <a:spcPct val="100000"/>
              </a:lnSpc>
              <a:buClr>
                <a:srgbClr val="FF5A5A"/>
              </a:buClr>
              <a:buFont typeface="Arial" panose="020B0604020202020204" pitchFamily="34" charset="0"/>
              <a:buChar char="•"/>
              <a:tabLst/>
              <a:defRPr sz="2000" b="1">
                <a:solidFill>
                  <a:schemeClr val="bg2"/>
                </a:solidFill>
                <a:latin typeface="Century Gothic" panose="020B0502020202020204" pitchFamily="34" charset="0"/>
              </a:defRPr>
            </a:lvl1pPr>
            <a:lvl2pPr marL="517525" indent="-168275">
              <a:lnSpc>
                <a:spcPct val="100000"/>
              </a:lnSpc>
              <a:buClr>
                <a:srgbClr val="FF5A5A"/>
              </a:buClr>
              <a:buFont typeface="Arial" panose="020B0604020202020204" pitchFamily="34" charset="0"/>
              <a:buChar char="•"/>
              <a:tabLst/>
              <a:defRPr sz="1800" b="0" i="0">
                <a:solidFill>
                  <a:schemeClr val="bg2"/>
                </a:solidFill>
                <a:latin typeface="Century Gothic" panose="020B0502020202020204" pitchFamily="34" charset="0"/>
              </a:defRPr>
            </a:lvl2pPr>
            <a:lvl3pPr marL="687388" indent="-169863">
              <a:lnSpc>
                <a:spcPct val="100000"/>
              </a:lnSpc>
              <a:buClr>
                <a:srgbClr val="FF5A5A"/>
              </a:buClr>
              <a:buFont typeface="Arial" panose="020B0604020202020204" pitchFamily="34" charset="0"/>
              <a:buChar char="•"/>
              <a:tabLst/>
              <a:defRPr sz="1600">
                <a:solidFill>
                  <a:schemeClr val="bg2"/>
                </a:solidFill>
                <a:latin typeface="Century Gothic" panose="020B0502020202020204" pitchFamily="34" charset="0"/>
              </a:defRPr>
            </a:lvl3pPr>
            <a:lvl4pPr marL="866775" indent="-179388">
              <a:lnSpc>
                <a:spcPct val="100000"/>
              </a:lnSpc>
              <a:buClr>
                <a:srgbClr val="FF5A5A"/>
              </a:buClr>
              <a:buFont typeface="Arial" panose="020B0604020202020204" pitchFamily="34" charset="0"/>
              <a:buChar char="•"/>
              <a:tabLst/>
              <a:defRPr sz="1400">
                <a:solidFill>
                  <a:schemeClr val="bg2"/>
                </a:solidFill>
                <a:latin typeface="Century Gothic" panose="020B0502020202020204" pitchFamily="34" charset="0"/>
              </a:defRPr>
            </a:lvl4pPr>
            <a:lvl5pPr marL="1036638" indent="-169863">
              <a:lnSpc>
                <a:spcPct val="150000"/>
              </a:lnSpc>
              <a:buClr>
                <a:srgbClr val="FF5A5A"/>
              </a:buClr>
              <a:buFont typeface="Arial" panose="020B0604020202020204" pitchFamily="34" charset="0"/>
              <a:buChar char="•"/>
              <a:tabLst/>
              <a:defRPr sz="1200">
                <a:solidFill>
                  <a:schemeClr val="bg2"/>
                </a:solidFill>
                <a:latin typeface="Century Gothic" panose="020B0502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Picture Placeholder 3">
            <a:extLst>
              <a:ext uri="{FF2B5EF4-FFF2-40B4-BE49-F238E27FC236}">
                <a16:creationId xmlns:a16="http://schemas.microsoft.com/office/drawing/2014/main" id="{29E5534A-D5FE-9440-AE5B-B141C578A7C5}"/>
              </a:ext>
            </a:extLst>
          </p:cNvPr>
          <p:cNvSpPr>
            <a:spLocks noGrp="1"/>
          </p:cNvSpPr>
          <p:nvPr>
            <p:ph type="pic" sz="quarter" idx="11"/>
          </p:nvPr>
        </p:nvSpPr>
        <p:spPr>
          <a:xfrm>
            <a:off x="6109398" y="1432831"/>
            <a:ext cx="5687367" cy="4324874"/>
          </a:xfrm>
          <a:gradFill>
            <a:gsLst>
              <a:gs pos="0">
                <a:schemeClr val="bg1">
                  <a:lumMod val="85000"/>
                </a:schemeClr>
              </a:gs>
              <a:gs pos="99000">
                <a:schemeClr val="bg1">
                  <a:lumMod val="75000"/>
                </a:schemeClr>
              </a:gs>
            </a:gsLst>
            <a:lin ang="5400000" scaled="1"/>
          </a:gradFill>
        </p:spPr>
        <p:txBody>
          <a:bodyPr anchor="ctr">
            <a:normAutofit/>
          </a:bodyPr>
          <a:lstStyle>
            <a:lvl1pPr algn="ctr">
              <a:defRPr sz="1200">
                <a:latin typeface="Century Gothic" panose="020B0502020202020204" pitchFamily="34" charset="0"/>
              </a:defRPr>
            </a:lvl1pPr>
          </a:lstStyle>
          <a:p>
            <a:endParaRPr lang="en-US"/>
          </a:p>
        </p:txBody>
      </p:sp>
      <p:sp>
        <p:nvSpPr>
          <p:cNvPr id="14" name="Title 1">
            <a:extLst>
              <a:ext uri="{FF2B5EF4-FFF2-40B4-BE49-F238E27FC236}">
                <a16:creationId xmlns:a16="http://schemas.microsoft.com/office/drawing/2014/main" id="{2C581AF7-14F2-A444-B73B-0A2E5A896822}"/>
              </a:ext>
            </a:extLst>
          </p:cNvPr>
          <p:cNvSpPr>
            <a:spLocks noGrp="1"/>
          </p:cNvSpPr>
          <p:nvPr>
            <p:ph type="title" hasCustomPrompt="1"/>
          </p:nvPr>
        </p:nvSpPr>
        <p:spPr>
          <a:xfrm>
            <a:off x="846074" y="1051047"/>
            <a:ext cx="5069272" cy="1028700"/>
          </a:xfrm>
        </p:spPr>
        <p:txBody>
          <a:bodyPr/>
          <a:lstStyle>
            <a:lvl1pPr>
              <a:lnSpc>
                <a:spcPct val="100000"/>
              </a:lnSpc>
              <a:defRPr sz="3600" i="1">
                <a:latin typeface="Prometo Medium" panose="020B0704030203060203" pitchFamily="34" charset="0"/>
              </a:defRPr>
            </a:lvl1pPr>
          </a:lstStyle>
          <a:p>
            <a:r>
              <a:rPr lang="en-US"/>
              <a:t>Click To Edit Master Title Style</a:t>
            </a:r>
          </a:p>
        </p:txBody>
      </p:sp>
    </p:spTree>
    <p:extLst>
      <p:ext uri="{BB962C8B-B14F-4D97-AF65-F5344CB8AC3E}">
        <p14:creationId xmlns:p14="http://schemas.microsoft.com/office/powerpoint/2010/main" val="10663347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_No Titl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b="0" i="0">
                <a:latin typeface="Century Gothic" panose="020B0502020202020204" pitchFamily="34" charset="0"/>
                <a:ea typeface="Century Gothic" panose="020B0502020202020204" pitchFamily="34" charset="0"/>
                <a:cs typeface="Arial" panose="020B0604020202020204" pitchFamily="34" charset="0"/>
              </a:defRPr>
            </a:lvl1pPr>
          </a:lstStyle>
          <a:p>
            <a:fld id="{D8D877B3-D348-4611-9BDB-C5374591D951}" type="slidenum">
              <a:rPr lang="en-US" smtClean="0"/>
              <a:pPr/>
              <a:t>‹#›</a:t>
            </a:fld>
            <a:endParaRPr lang="en-US"/>
          </a:p>
        </p:txBody>
      </p:sp>
      <p:sp>
        <p:nvSpPr>
          <p:cNvPr id="2" name="Title 1">
            <a:extLst>
              <a:ext uri="{FF2B5EF4-FFF2-40B4-BE49-F238E27FC236}">
                <a16:creationId xmlns:a16="http://schemas.microsoft.com/office/drawing/2014/main" id="{9FCC0EF0-DDAE-1B43-B818-5E0AD2AD2798}"/>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C983ADE5-EFAB-EC4F-83AB-27A484D318DB}"/>
              </a:ext>
            </a:extLst>
          </p:cNvPr>
          <p:cNvSpPr>
            <a:spLocks noGrp="1"/>
          </p:cNvSpPr>
          <p:nvPr>
            <p:ph type="ftr" sz="quarter" idx="11"/>
          </p:nvPr>
        </p:nvSpPr>
        <p:spPr/>
        <p:txBody>
          <a:bodyPr/>
          <a:lstStyle/>
          <a:p>
            <a:r>
              <a:rPr lang="en-US"/>
              <a:t>Chapter Leader Exchange</a:t>
            </a:r>
          </a:p>
        </p:txBody>
      </p:sp>
    </p:spTree>
    <p:extLst>
      <p:ext uri="{BB962C8B-B14F-4D97-AF65-F5344CB8AC3E}">
        <p14:creationId xmlns:p14="http://schemas.microsoft.com/office/powerpoint/2010/main" val="201789350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46074" y="1054736"/>
            <a:ext cx="5069272" cy="1028700"/>
          </a:xfrm>
        </p:spPr>
        <p:txBody>
          <a:bodyPr/>
          <a:lstStyle>
            <a:lvl1pPr>
              <a:lnSpc>
                <a:spcPct val="100000"/>
              </a:lnSpc>
              <a:defRPr sz="3600" i="1">
                <a:latin typeface="Prometo Medium" panose="020B0704030203060203" pitchFamily="34" charset="0"/>
              </a:defRPr>
            </a:lvl1pPr>
          </a:lstStyle>
          <a:p>
            <a:r>
              <a:rPr lang="en-US"/>
              <a:t>Click To Edit Master Title Style</a:t>
            </a:r>
          </a:p>
        </p:txBody>
      </p:sp>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a:p>
        </p:txBody>
      </p:sp>
      <p:pic>
        <p:nvPicPr>
          <p:cNvPr id="6" name="Picture Placeholder 4">
            <a:extLst>
              <a:ext uri="{FF2B5EF4-FFF2-40B4-BE49-F238E27FC236}">
                <a16:creationId xmlns:a16="http://schemas.microsoft.com/office/drawing/2014/main" id="{3CB26DEB-9258-F842-8984-237859FC89C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848" t="34591" r="37010"/>
          <a:stretch/>
        </p:blipFill>
        <p:spPr>
          <a:xfrm>
            <a:off x="6277809" y="4087166"/>
            <a:ext cx="2331719" cy="2770834"/>
          </a:xfrm>
          <a:prstGeom prst="rect">
            <a:avLst/>
          </a:prstGeom>
          <a:noFill/>
        </p:spPr>
      </p:pic>
      <p:pic>
        <p:nvPicPr>
          <p:cNvPr id="9" name="Picture Placeholder 4">
            <a:extLst>
              <a:ext uri="{FF2B5EF4-FFF2-40B4-BE49-F238E27FC236}">
                <a16:creationId xmlns:a16="http://schemas.microsoft.com/office/drawing/2014/main" id="{85CAB737-5A33-3341-93BA-CB3E607FCB8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848" t="34591" r="37010"/>
          <a:stretch/>
        </p:blipFill>
        <p:spPr>
          <a:xfrm>
            <a:off x="6277809" y="1334822"/>
            <a:ext cx="2331719" cy="2770834"/>
          </a:xfrm>
          <a:prstGeom prst="rect">
            <a:avLst/>
          </a:prstGeom>
          <a:noFill/>
        </p:spPr>
      </p:pic>
      <p:pic>
        <p:nvPicPr>
          <p:cNvPr id="10" name="Picture Placeholder 4">
            <a:extLst>
              <a:ext uri="{FF2B5EF4-FFF2-40B4-BE49-F238E27FC236}">
                <a16:creationId xmlns:a16="http://schemas.microsoft.com/office/drawing/2014/main" id="{7E081F6A-6EBD-3D4A-9D66-E06E6CAC785D}"/>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848" t="68147" r="37010"/>
          <a:stretch/>
        </p:blipFill>
        <p:spPr>
          <a:xfrm>
            <a:off x="6277809" y="0"/>
            <a:ext cx="2331719" cy="1349350"/>
          </a:xfrm>
          <a:prstGeom prst="rect">
            <a:avLst/>
          </a:prstGeom>
          <a:noFill/>
        </p:spPr>
      </p:pic>
      <p:sp>
        <p:nvSpPr>
          <p:cNvPr id="8" name="Picture Placeholder 7"/>
          <p:cNvSpPr>
            <a:spLocks noGrp="1"/>
          </p:cNvSpPr>
          <p:nvPr>
            <p:ph type="pic" sz="quarter" idx="12"/>
          </p:nvPr>
        </p:nvSpPr>
        <p:spPr>
          <a:xfrm>
            <a:off x="7074639" y="0"/>
            <a:ext cx="5117361" cy="6858000"/>
          </a:xfrm>
          <a:custGeom>
            <a:avLst/>
            <a:gdLst>
              <a:gd name="connsiteX0" fmla="*/ 1551265 w 5117361"/>
              <a:gd name="connsiteY0" fmla="*/ 0 h 6858000"/>
              <a:gd name="connsiteX1" fmla="*/ 5117361 w 5117361"/>
              <a:gd name="connsiteY1" fmla="*/ 0 h 6858000"/>
              <a:gd name="connsiteX2" fmla="*/ 5117361 w 5117361"/>
              <a:gd name="connsiteY2" fmla="*/ 6858000 h 6858000"/>
              <a:gd name="connsiteX3" fmla="*/ 1551265 w 5117361"/>
              <a:gd name="connsiteY3" fmla="*/ 6858000 h 6858000"/>
              <a:gd name="connsiteX4" fmla="*/ 1496804 w 5117361"/>
              <a:gd name="connsiteY4" fmla="*/ 6810825 h 6858000"/>
              <a:gd name="connsiteX5" fmla="*/ 0 w 5117361"/>
              <a:gd name="connsiteY5" fmla="*/ 3429000 h 6858000"/>
              <a:gd name="connsiteX6" fmla="*/ 1496804 w 5117361"/>
              <a:gd name="connsiteY6" fmla="*/ 4717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17361" h="6858000">
                <a:moveTo>
                  <a:pt x="1551265" y="0"/>
                </a:moveTo>
                <a:lnTo>
                  <a:pt x="5117361" y="0"/>
                </a:lnTo>
                <a:lnTo>
                  <a:pt x="5117361" y="6858000"/>
                </a:lnTo>
                <a:lnTo>
                  <a:pt x="1551265" y="6858000"/>
                </a:lnTo>
                <a:lnTo>
                  <a:pt x="1496804" y="6810825"/>
                </a:lnTo>
                <a:cubicBezTo>
                  <a:pt x="577286" y="5975085"/>
                  <a:pt x="0" y="4769459"/>
                  <a:pt x="0" y="3429000"/>
                </a:cubicBezTo>
                <a:cubicBezTo>
                  <a:pt x="0" y="2088542"/>
                  <a:pt x="577286" y="882916"/>
                  <a:pt x="1496804" y="47175"/>
                </a:cubicBezTo>
                <a:close/>
              </a:path>
            </a:pathLst>
          </a:cu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Tree>
    <p:extLst>
      <p:ext uri="{BB962C8B-B14F-4D97-AF65-F5344CB8AC3E}">
        <p14:creationId xmlns:p14="http://schemas.microsoft.com/office/powerpoint/2010/main" val="403232380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a:p>
        </p:txBody>
      </p:sp>
      <p:sp>
        <p:nvSpPr>
          <p:cNvPr id="5" name="Picture Placeholder 7"/>
          <p:cNvSpPr>
            <a:spLocks noGrp="1"/>
          </p:cNvSpPr>
          <p:nvPr>
            <p:ph type="pic" sz="quarter" idx="12"/>
          </p:nvPr>
        </p:nvSpPr>
        <p:spPr>
          <a:xfrm>
            <a:off x="2040835" y="-626165"/>
            <a:ext cx="8110330" cy="8110330"/>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Tree>
    <p:extLst>
      <p:ext uri="{BB962C8B-B14F-4D97-AF65-F5344CB8AC3E}">
        <p14:creationId xmlns:p14="http://schemas.microsoft.com/office/powerpoint/2010/main" val="113262110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54700" y="2307034"/>
            <a:ext cx="4187371" cy="1783443"/>
          </a:xfrm>
        </p:spPr>
        <p:txBody>
          <a:bodyPr/>
          <a:lstStyle>
            <a:lvl1pPr>
              <a:lnSpc>
                <a:spcPct val="100000"/>
              </a:lnSpc>
              <a:defRPr sz="4000">
                <a:latin typeface="Prometo Medium" panose="020B0704030203060203" pitchFamily="34" charset="0"/>
              </a:defRPr>
            </a:lvl1pPr>
          </a:lstStyle>
          <a:p>
            <a:r>
              <a:rPr lang="en-US"/>
              <a:t>Click to edit Master title style</a:t>
            </a:r>
          </a:p>
        </p:txBody>
      </p:sp>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a:p>
        </p:txBody>
      </p:sp>
      <p:sp>
        <p:nvSpPr>
          <p:cNvPr id="7" name="Picture Placeholder 7"/>
          <p:cNvSpPr>
            <a:spLocks noGrp="1"/>
          </p:cNvSpPr>
          <p:nvPr>
            <p:ph type="pic" sz="quarter" idx="12"/>
          </p:nvPr>
        </p:nvSpPr>
        <p:spPr>
          <a:xfrm>
            <a:off x="6407350" y="1629073"/>
            <a:ext cx="3599854" cy="359985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8" name="Picture Placeholder 7"/>
          <p:cNvSpPr>
            <a:spLocks noGrp="1"/>
          </p:cNvSpPr>
          <p:nvPr>
            <p:ph type="pic" sz="quarter" idx="13"/>
          </p:nvPr>
        </p:nvSpPr>
        <p:spPr>
          <a:xfrm>
            <a:off x="10392073" y="1629073"/>
            <a:ext cx="3599854" cy="359985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Tree>
    <p:extLst>
      <p:ext uri="{BB962C8B-B14F-4D97-AF65-F5344CB8AC3E}">
        <p14:creationId xmlns:p14="http://schemas.microsoft.com/office/powerpoint/2010/main" val="317812950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a:p>
        </p:txBody>
      </p:sp>
      <p:sp>
        <p:nvSpPr>
          <p:cNvPr id="7" name="Picture Placeholder 7"/>
          <p:cNvSpPr>
            <a:spLocks noGrp="1"/>
          </p:cNvSpPr>
          <p:nvPr>
            <p:ph type="pic" sz="quarter" idx="12"/>
          </p:nvPr>
        </p:nvSpPr>
        <p:spPr>
          <a:xfrm>
            <a:off x="-1797560" y="1629073"/>
            <a:ext cx="3599854" cy="359985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8" name="Picture Placeholder 7"/>
          <p:cNvSpPr>
            <a:spLocks noGrp="1"/>
          </p:cNvSpPr>
          <p:nvPr>
            <p:ph type="pic" sz="quarter" idx="13"/>
          </p:nvPr>
        </p:nvSpPr>
        <p:spPr>
          <a:xfrm>
            <a:off x="2162471" y="1629073"/>
            <a:ext cx="3599854" cy="359985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9" name="Picture Placeholder 7"/>
          <p:cNvSpPr>
            <a:spLocks noGrp="1"/>
          </p:cNvSpPr>
          <p:nvPr>
            <p:ph type="pic" sz="quarter" idx="14"/>
          </p:nvPr>
        </p:nvSpPr>
        <p:spPr>
          <a:xfrm>
            <a:off x="6277272" y="1629074"/>
            <a:ext cx="3599854" cy="359985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10" name="Picture Placeholder 7"/>
          <p:cNvSpPr>
            <a:spLocks noGrp="1"/>
          </p:cNvSpPr>
          <p:nvPr>
            <p:ph type="pic" sz="quarter" idx="15"/>
          </p:nvPr>
        </p:nvSpPr>
        <p:spPr>
          <a:xfrm>
            <a:off x="10392073" y="1629073"/>
            <a:ext cx="3599854" cy="359985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Tree>
    <p:extLst>
      <p:ext uri="{BB962C8B-B14F-4D97-AF65-F5344CB8AC3E}">
        <p14:creationId xmlns:p14="http://schemas.microsoft.com/office/powerpoint/2010/main" val="288678254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a:p>
        </p:txBody>
      </p:sp>
      <p:sp>
        <p:nvSpPr>
          <p:cNvPr id="7" name="Picture Placeholder 7"/>
          <p:cNvSpPr>
            <a:spLocks noGrp="1"/>
          </p:cNvSpPr>
          <p:nvPr>
            <p:ph type="pic" sz="quarter" idx="12"/>
          </p:nvPr>
        </p:nvSpPr>
        <p:spPr>
          <a:xfrm>
            <a:off x="-1797560" y="1629073"/>
            <a:ext cx="3599854" cy="359985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8" name="Picture Placeholder 7"/>
          <p:cNvSpPr>
            <a:spLocks noGrp="1"/>
          </p:cNvSpPr>
          <p:nvPr>
            <p:ph type="pic" sz="quarter" idx="13"/>
          </p:nvPr>
        </p:nvSpPr>
        <p:spPr>
          <a:xfrm>
            <a:off x="2162471" y="1629073"/>
            <a:ext cx="3599854" cy="359985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10" name="Picture Placeholder 7"/>
          <p:cNvSpPr>
            <a:spLocks noGrp="1"/>
          </p:cNvSpPr>
          <p:nvPr>
            <p:ph type="pic" sz="quarter" idx="15"/>
          </p:nvPr>
        </p:nvSpPr>
        <p:spPr>
          <a:xfrm>
            <a:off x="6122502" y="1629073"/>
            <a:ext cx="3599854" cy="359985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Tree>
    <p:extLst>
      <p:ext uri="{BB962C8B-B14F-4D97-AF65-F5344CB8AC3E}">
        <p14:creationId xmlns:p14="http://schemas.microsoft.com/office/powerpoint/2010/main" val="230337421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a:p>
        </p:txBody>
      </p:sp>
      <p:sp>
        <p:nvSpPr>
          <p:cNvPr id="6" name="Picture Placeholder 7"/>
          <p:cNvSpPr>
            <a:spLocks noGrp="1"/>
          </p:cNvSpPr>
          <p:nvPr>
            <p:ph type="pic" sz="quarter" idx="12"/>
          </p:nvPr>
        </p:nvSpPr>
        <p:spPr>
          <a:xfrm>
            <a:off x="1596572" y="1554465"/>
            <a:ext cx="4126316" cy="4126316"/>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Tree>
    <p:extLst>
      <p:ext uri="{BB962C8B-B14F-4D97-AF65-F5344CB8AC3E}">
        <p14:creationId xmlns:p14="http://schemas.microsoft.com/office/powerpoint/2010/main" val="96858560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atin typeface="Prometo Medium" panose="020B0704030203060203" pitchFamily="34" charset="0"/>
              </a:defRPr>
            </a:lvl1pPr>
          </a:lstStyle>
          <a:p>
            <a:r>
              <a:rPr lang="en-US"/>
              <a:t>Click to edit Master title style</a:t>
            </a:r>
          </a:p>
        </p:txBody>
      </p:sp>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a:p>
        </p:txBody>
      </p:sp>
      <p:sp>
        <p:nvSpPr>
          <p:cNvPr id="6" name="Picture Placeholder 7"/>
          <p:cNvSpPr>
            <a:spLocks noGrp="1"/>
          </p:cNvSpPr>
          <p:nvPr>
            <p:ph type="pic" sz="quarter" idx="13"/>
          </p:nvPr>
        </p:nvSpPr>
        <p:spPr>
          <a:xfrm>
            <a:off x="1755598" y="2818757"/>
            <a:ext cx="1708219" cy="1708219"/>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7" name="Picture Placeholder 7"/>
          <p:cNvSpPr>
            <a:spLocks noGrp="1"/>
          </p:cNvSpPr>
          <p:nvPr>
            <p:ph type="pic" sz="quarter" idx="14"/>
          </p:nvPr>
        </p:nvSpPr>
        <p:spPr>
          <a:xfrm>
            <a:off x="4057059" y="2818757"/>
            <a:ext cx="1708219" cy="1708219"/>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8" name="Picture Placeholder 7"/>
          <p:cNvSpPr>
            <a:spLocks noGrp="1"/>
          </p:cNvSpPr>
          <p:nvPr>
            <p:ph type="pic" sz="quarter" idx="15"/>
          </p:nvPr>
        </p:nvSpPr>
        <p:spPr>
          <a:xfrm>
            <a:off x="6358520" y="2818757"/>
            <a:ext cx="1708219" cy="1708219"/>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9" name="Picture Placeholder 7"/>
          <p:cNvSpPr>
            <a:spLocks noGrp="1"/>
          </p:cNvSpPr>
          <p:nvPr>
            <p:ph type="pic" sz="quarter" idx="16"/>
          </p:nvPr>
        </p:nvSpPr>
        <p:spPr>
          <a:xfrm>
            <a:off x="8659980" y="2818757"/>
            <a:ext cx="1708219" cy="1708219"/>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Tree>
    <p:extLst>
      <p:ext uri="{BB962C8B-B14F-4D97-AF65-F5344CB8AC3E}">
        <p14:creationId xmlns:p14="http://schemas.microsoft.com/office/powerpoint/2010/main" val="254287331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45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a:p>
        </p:txBody>
      </p:sp>
      <p:sp>
        <p:nvSpPr>
          <p:cNvPr id="6" name="Picture Placeholder 7"/>
          <p:cNvSpPr>
            <a:spLocks noGrp="1"/>
          </p:cNvSpPr>
          <p:nvPr>
            <p:ph type="pic" sz="quarter" idx="13"/>
          </p:nvPr>
        </p:nvSpPr>
        <p:spPr>
          <a:xfrm>
            <a:off x="1596572" y="1977275"/>
            <a:ext cx="2638602" cy="2638602"/>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10" name="Oval 9"/>
          <p:cNvSpPr/>
          <p:nvPr userDrawn="1"/>
        </p:nvSpPr>
        <p:spPr>
          <a:xfrm>
            <a:off x="5883284" y="1060173"/>
            <a:ext cx="7261609" cy="7261609"/>
          </a:xfrm>
          <a:prstGeom prst="ellipse">
            <a:avLst/>
          </a:prstGeom>
          <a:noFill/>
          <a:ln w="6350">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11" name="Picture Placeholder 7"/>
          <p:cNvSpPr>
            <a:spLocks noGrp="1"/>
          </p:cNvSpPr>
          <p:nvPr>
            <p:ph type="pic" sz="quarter" idx="14"/>
          </p:nvPr>
        </p:nvSpPr>
        <p:spPr>
          <a:xfrm>
            <a:off x="4736930" y="1977275"/>
            <a:ext cx="2638602" cy="2638602"/>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12" name="Picture Placeholder 7"/>
          <p:cNvSpPr>
            <a:spLocks noGrp="1"/>
          </p:cNvSpPr>
          <p:nvPr>
            <p:ph type="pic" sz="quarter" idx="15"/>
          </p:nvPr>
        </p:nvSpPr>
        <p:spPr>
          <a:xfrm>
            <a:off x="7877287" y="1977275"/>
            <a:ext cx="2638602" cy="2638602"/>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Tree>
    <p:extLst>
      <p:ext uri="{BB962C8B-B14F-4D97-AF65-F5344CB8AC3E}">
        <p14:creationId xmlns:p14="http://schemas.microsoft.com/office/powerpoint/2010/main" val="200579806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a:p>
        </p:txBody>
      </p:sp>
      <p:sp>
        <p:nvSpPr>
          <p:cNvPr id="7" name="Picture Placeholder 7"/>
          <p:cNvSpPr>
            <a:spLocks noGrp="1"/>
          </p:cNvSpPr>
          <p:nvPr>
            <p:ph type="pic" sz="quarter" idx="13"/>
          </p:nvPr>
        </p:nvSpPr>
        <p:spPr>
          <a:xfrm>
            <a:off x="-246506" y="2506570"/>
            <a:ext cx="2222106" cy="2222106"/>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6" name="Picture Placeholder 7"/>
          <p:cNvSpPr>
            <a:spLocks noGrp="1"/>
          </p:cNvSpPr>
          <p:nvPr>
            <p:ph type="pic" sz="quarter" idx="12"/>
          </p:nvPr>
        </p:nvSpPr>
        <p:spPr>
          <a:xfrm>
            <a:off x="1729094" y="1554465"/>
            <a:ext cx="4126316" cy="4126316"/>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8" name="Oval 7"/>
          <p:cNvSpPr/>
          <p:nvPr userDrawn="1"/>
        </p:nvSpPr>
        <p:spPr>
          <a:xfrm>
            <a:off x="4610912" y="-340575"/>
            <a:ext cx="7916398" cy="7916396"/>
          </a:xfrm>
          <a:prstGeom prst="ellipse">
            <a:avLst/>
          </a:prstGeom>
          <a:noFill/>
          <a:ln w="6350">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Tree>
    <p:extLst>
      <p:ext uri="{BB962C8B-B14F-4D97-AF65-F5344CB8AC3E}">
        <p14:creationId xmlns:p14="http://schemas.microsoft.com/office/powerpoint/2010/main" val="215722569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BD26AAE-1113-4B4E-915B-C360D35D8537}"/>
              </a:ext>
            </a:extLst>
          </p:cNvPr>
          <p:cNvSpPr/>
          <p:nvPr userDrawn="1"/>
        </p:nvSpPr>
        <p:spPr>
          <a:xfrm>
            <a:off x="712381" y="361507"/>
            <a:ext cx="2574516" cy="4678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10" name="Oval 9"/>
          <p:cNvSpPr/>
          <p:nvPr userDrawn="1"/>
        </p:nvSpPr>
        <p:spPr>
          <a:xfrm>
            <a:off x="2675390" y="-529198"/>
            <a:ext cx="7916398" cy="7916396"/>
          </a:xfrm>
          <a:prstGeom prst="ellipse">
            <a:avLst/>
          </a:prstGeom>
          <a:noFill/>
          <a:ln w="6350">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a:p>
        </p:txBody>
      </p:sp>
      <p:sp>
        <p:nvSpPr>
          <p:cNvPr id="5" name="Picture Placeholder 7"/>
          <p:cNvSpPr>
            <a:spLocks noGrp="1"/>
          </p:cNvSpPr>
          <p:nvPr>
            <p:ph type="pic" sz="quarter" idx="12"/>
          </p:nvPr>
        </p:nvSpPr>
        <p:spPr>
          <a:xfrm>
            <a:off x="4034972" y="1355682"/>
            <a:ext cx="4126316" cy="4126316"/>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6" name="Picture Placeholder 7"/>
          <p:cNvSpPr>
            <a:spLocks noGrp="1"/>
          </p:cNvSpPr>
          <p:nvPr>
            <p:ph type="pic" sz="quarter" idx="13"/>
          </p:nvPr>
        </p:nvSpPr>
        <p:spPr>
          <a:xfrm>
            <a:off x="1729093" y="606879"/>
            <a:ext cx="2305879" cy="2305879"/>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7" name="Picture Placeholder 7"/>
          <p:cNvSpPr>
            <a:spLocks noGrp="1"/>
          </p:cNvSpPr>
          <p:nvPr>
            <p:ph type="pic" sz="quarter" idx="14"/>
          </p:nvPr>
        </p:nvSpPr>
        <p:spPr>
          <a:xfrm>
            <a:off x="8161288" y="3924922"/>
            <a:ext cx="2305879" cy="2305879"/>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Tree>
    <p:extLst>
      <p:ext uri="{BB962C8B-B14F-4D97-AF65-F5344CB8AC3E}">
        <p14:creationId xmlns:p14="http://schemas.microsoft.com/office/powerpoint/2010/main" val="3109609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_Visual 1">
    <p:spTree>
      <p:nvGrpSpPr>
        <p:cNvPr id="1" name=""/>
        <p:cNvGrpSpPr/>
        <p:nvPr/>
      </p:nvGrpSpPr>
      <p:grpSpPr>
        <a:xfrm>
          <a:off x="0" y="0"/>
          <a:ext cx="0" cy="0"/>
          <a:chOff x="0" y="0"/>
          <a:chExt cx="0" cy="0"/>
        </a:xfrm>
      </p:grpSpPr>
      <p:pic>
        <p:nvPicPr>
          <p:cNvPr id="11" name="Picture Placeholder 4">
            <a:extLst>
              <a:ext uri="{FF2B5EF4-FFF2-40B4-BE49-F238E27FC236}">
                <a16:creationId xmlns:a16="http://schemas.microsoft.com/office/drawing/2014/main" id="{631FDD3D-8ED8-CE46-BAA2-72A8866A94E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848" t="34591" r="37010" b="13962"/>
          <a:stretch/>
        </p:blipFill>
        <p:spPr>
          <a:xfrm>
            <a:off x="2409957" y="4437954"/>
            <a:ext cx="2331719" cy="2179388"/>
          </a:xfrm>
          <a:prstGeom prst="rect">
            <a:avLst/>
          </a:prstGeom>
          <a:noFill/>
        </p:spPr>
      </p:pic>
      <p:sp>
        <p:nvSpPr>
          <p:cNvPr id="3" name="Slide Number Placeholder 2"/>
          <p:cNvSpPr>
            <a:spLocks noGrp="1"/>
          </p:cNvSpPr>
          <p:nvPr>
            <p:ph type="sldNum" sz="quarter" idx="10"/>
          </p:nvPr>
        </p:nvSpPr>
        <p:spPr/>
        <p:txBody>
          <a:bodyPr/>
          <a:lstStyle>
            <a:lvl1pPr>
              <a:defRPr b="0" i="0">
                <a:latin typeface="Century Gothic" panose="020B0502020202020204" pitchFamily="34" charset="0"/>
              </a:defRPr>
            </a:lvl1pPr>
          </a:lstStyle>
          <a:p>
            <a:fld id="{D8D877B3-D348-4611-9BDB-C5374591D951}" type="slidenum">
              <a:rPr lang="en-US" smtClean="0"/>
              <a:pPr/>
              <a:t>‹#›</a:t>
            </a:fld>
            <a:endParaRPr lang="en-US"/>
          </a:p>
        </p:txBody>
      </p:sp>
      <p:sp>
        <p:nvSpPr>
          <p:cNvPr id="8" name="Oval 7">
            <a:extLst>
              <a:ext uri="{FF2B5EF4-FFF2-40B4-BE49-F238E27FC236}">
                <a16:creationId xmlns:a16="http://schemas.microsoft.com/office/drawing/2014/main" id="{DC1CD14E-4A4D-B744-99A0-27C09CA41F71}"/>
              </a:ext>
            </a:extLst>
          </p:cNvPr>
          <p:cNvSpPr/>
          <p:nvPr userDrawn="1"/>
        </p:nvSpPr>
        <p:spPr>
          <a:xfrm>
            <a:off x="-370703" y="985696"/>
            <a:ext cx="4795509" cy="4795509"/>
          </a:xfrm>
          <a:prstGeom prst="ellipse">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2" name="Title 1">
            <a:extLst>
              <a:ext uri="{FF2B5EF4-FFF2-40B4-BE49-F238E27FC236}">
                <a16:creationId xmlns:a16="http://schemas.microsoft.com/office/drawing/2014/main" id="{3E30A273-8AC7-6242-B3C1-7236D468CE48}"/>
              </a:ext>
            </a:extLst>
          </p:cNvPr>
          <p:cNvSpPr>
            <a:spLocks noGrp="1"/>
          </p:cNvSpPr>
          <p:nvPr>
            <p:ph type="title" hasCustomPrompt="1"/>
          </p:nvPr>
        </p:nvSpPr>
        <p:spPr>
          <a:xfrm>
            <a:off x="838201" y="2377440"/>
            <a:ext cx="3103879" cy="2103120"/>
          </a:xfrm>
        </p:spPr>
        <p:txBody>
          <a:bodyPr anchor="ctr"/>
          <a:lstStyle>
            <a:lvl1pPr>
              <a:defRPr>
                <a:solidFill>
                  <a:schemeClr val="bg1"/>
                </a:solidFill>
              </a:defRPr>
            </a:lvl1pPr>
          </a:lstStyle>
          <a:p>
            <a:r>
              <a:rPr lang="en-US"/>
              <a:t>Click to Edit Master Title Style</a:t>
            </a:r>
          </a:p>
        </p:txBody>
      </p:sp>
      <p:sp>
        <p:nvSpPr>
          <p:cNvPr id="5" name="Content Placeholder 4">
            <a:extLst>
              <a:ext uri="{FF2B5EF4-FFF2-40B4-BE49-F238E27FC236}">
                <a16:creationId xmlns:a16="http://schemas.microsoft.com/office/drawing/2014/main" id="{D6638843-29CA-E043-BC03-29110CD359CC}"/>
              </a:ext>
            </a:extLst>
          </p:cNvPr>
          <p:cNvSpPr>
            <a:spLocks noGrp="1"/>
          </p:cNvSpPr>
          <p:nvPr>
            <p:ph sz="quarter" idx="11"/>
          </p:nvPr>
        </p:nvSpPr>
        <p:spPr>
          <a:xfrm>
            <a:off x="6096000" y="1447800"/>
            <a:ext cx="5334000" cy="4087813"/>
          </a:xfrm>
        </p:spPr>
        <p:txBody>
          <a:bodyPr/>
          <a:lstStyle>
            <a:lvl1pPr>
              <a:lnSpc>
                <a:spcPct val="110000"/>
              </a:lnSpc>
              <a:defRPr/>
            </a:lvl1pPr>
            <a:lvl2pPr>
              <a:lnSpc>
                <a:spcPct val="110000"/>
              </a:lnSpc>
              <a:defRPr/>
            </a:lvl2pPr>
            <a:lvl3pPr>
              <a:lnSpc>
                <a:spcPct val="110000"/>
              </a:lnSpc>
              <a:defRPr/>
            </a:lvl3pPr>
            <a:lvl4pPr>
              <a:lnSpc>
                <a:spcPct val="110000"/>
              </a:lnSpc>
              <a:defRPr/>
            </a:lvl4pPr>
            <a:lvl5pPr>
              <a:lnSpc>
                <a:spcPct val="11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a:extLst>
              <a:ext uri="{FF2B5EF4-FFF2-40B4-BE49-F238E27FC236}">
                <a16:creationId xmlns:a16="http://schemas.microsoft.com/office/drawing/2014/main" id="{95B3C98F-8532-DC40-8CCD-50DB698E35F1}"/>
              </a:ext>
            </a:extLst>
          </p:cNvPr>
          <p:cNvSpPr>
            <a:spLocks noGrp="1"/>
          </p:cNvSpPr>
          <p:nvPr>
            <p:ph type="ftr" sz="quarter" idx="12"/>
          </p:nvPr>
        </p:nvSpPr>
        <p:spPr/>
        <p:txBody>
          <a:bodyPr/>
          <a:lstStyle/>
          <a:p>
            <a:r>
              <a:rPr lang="en-US"/>
              <a:t>Chapter Leader Exchange</a:t>
            </a:r>
          </a:p>
        </p:txBody>
      </p:sp>
    </p:spTree>
    <p:extLst>
      <p:ext uri="{BB962C8B-B14F-4D97-AF65-F5344CB8AC3E}">
        <p14:creationId xmlns:p14="http://schemas.microsoft.com/office/powerpoint/2010/main" val="415761758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4_Custom Layout">
    <p:bg>
      <p:bgPr>
        <a:solidFill>
          <a:schemeClr val="accent1"/>
        </a:solidFill>
        <a:effectLst/>
      </p:bgPr>
    </p:bg>
    <p:spTree>
      <p:nvGrpSpPr>
        <p:cNvPr id="1" name=""/>
        <p:cNvGrpSpPr/>
        <p:nvPr/>
      </p:nvGrpSpPr>
      <p:grpSpPr>
        <a:xfrm>
          <a:off x="0" y="0"/>
          <a:ext cx="0" cy="0"/>
          <a:chOff x="0" y="0"/>
          <a:chExt cx="0" cy="0"/>
        </a:xfrm>
      </p:grpSpPr>
      <p:sp>
        <p:nvSpPr>
          <p:cNvPr id="5" name="Title 1"/>
          <p:cNvSpPr>
            <a:spLocks noGrp="1"/>
          </p:cNvSpPr>
          <p:nvPr>
            <p:ph type="title"/>
          </p:nvPr>
        </p:nvSpPr>
        <p:spPr>
          <a:xfrm>
            <a:off x="854697" y="2298794"/>
            <a:ext cx="4187371" cy="1783443"/>
          </a:xfrm>
        </p:spPr>
        <p:txBody>
          <a:bodyPr wrap="square" anchor="ctr" anchorCtr="0"/>
          <a:lstStyle>
            <a:lvl1pPr>
              <a:lnSpc>
                <a:spcPct val="100000"/>
              </a:lnSpc>
              <a:defRPr sz="4000" b="0" i="1" spc="0">
                <a:solidFill>
                  <a:schemeClr val="bg1"/>
                </a:solidFill>
                <a:latin typeface="Prometo Medium" panose="020B0704030203060203" pitchFamily="34" charset="0"/>
              </a:defRPr>
            </a:lvl1pPr>
          </a:lstStyle>
          <a:p>
            <a:r>
              <a:rPr lang="en-US"/>
              <a:t>Click to edit Master title style</a:t>
            </a:r>
          </a:p>
        </p:txBody>
      </p:sp>
      <p:sp>
        <p:nvSpPr>
          <p:cNvPr id="8" name="Picture Placeholder 7"/>
          <p:cNvSpPr>
            <a:spLocks noGrp="1"/>
          </p:cNvSpPr>
          <p:nvPr>
            <p:ph type="pic" sz="quarter" idx="12"/>
          </p:nvPr>
        </p:nvSpPr>
        <p:spPr>
          <a:xfrm>
            <a:off x="9500097" y="1285773"/>
            <a:ext cx="4286454" cy="428645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pic>
        <p:nvPicPr>
          <p:cNvPr id="9" name="Picture 8">
            <a:extLst>
              <a:ext uri="{FF2B5EF4-FFF2-40B4-BE49-F238E27FC236}">
                <a16:creationId xmlns:a16="http://schemas.microsoft.com/office/drawing/2014/main" id="{5A8A8D22-515C-AA4A-B312-CDAD2323D27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9866"/>
          <a:stretch/>
        </p:blipFill>
        <p:spPr>
          <a:xfrm>
            <a:off x="810883" y="6188663"/>
            <a:ext cx="828818" cy="643457"/>
          </a:xfrm>
          <a:prstGeom prst="rect">
            <a:avLst/>
          </a:prstGeom>
        </p:spPr>
      </p:pic>
      <p:sp>
        <p:nvSpPr>
          <p:cNvPr id="26" name="Picture Placeholder 25">
            <a:extLst>
              <a:ext uri="{FF2B5EF4-FFF2-40B4-BE49-F238E27FC236}">
                <a16:creationId xmlns:a16="http://schemas.microsoft.com/office/drawing/2014/main" id="{949844E0-98A1-1D44-87EC-127C1B229E53}"/>
              </a:ext>
            </a:extLst>
          </p:cNvPr>
          <p:cNvSpPr>
            <a:spLocks noGrp="1"/>
          </p:cNvSpPr>
          <p:nvPr>
            <p:ph type="pic" sz="quarter" idx="13"/>
          </p:nvPr>
        </p:nvSpPr>
        <p:spPr>
          <a:xfrm>
            <a:off x="4599369" y="1285774"/>
            <a:ext cx="4370387" cy="4286453"/>
          </a:xfrm>
          <a:prstGeom prst="ellipse">
            <a:avLst/>
          </a:prstGeom>
          <a:gradFill>
            <a:gsLst>
              <a:gs pos="0">
                <a:schemeClr val="bg1">
                  <a:lumMod val="85000"/>
                </a:schemeClr>
              </a:gs>
              <a:gs pos="99000">
                <a:schemeClr val="bg1">
                  <a:lumMod val="75000"/>
                </a:schemeClr>
              </a:gs>
            </a:gsLst>
            <a:lin ang="5400000" scaled="1"/>
          </a:gradFill>
        </p:spPr>
        <p:txBody>
          <a:bodyPr anchor="ctr" anchorCtr="0">
            <a:normAutofit/>
          </a:bodyPr>
          <a:lstStyle>
            <a:lvl1pPr algn="ctr">
              <a:defRPr sz="1200">
                <a:latin typeface="Century Gothic" panose="020B0502020202020204" pitchFamily="34" charset="0"/>
              </a:defRPr>
            </a:lvl1pPr>
          </a:lstStyle>
          <a:p>
            <a:endParaRPr lang="en-US"/>
          </a:p>
        </p:txBody>
      </p:sp>
      <p:sp>
        <p:nvSpPr>
          <p:cNvPr id="7" name="Oval 6"/>
          <p:cNvSpPr/>
          <p:nvPr userDrawn="1"/>
        </p:nvSpPr>
        <p:spPr>
          <a:xfrm>
            <a:off x="11432327" y="6318703"/>
            <a:ext cx="370114" cy="37011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10" name="Номер слайда 21"/>
          <p:cNvSpPr>
            <a:spLocks noGrp="1"/>
          </p:cNvSpPr>
          <p:nvPr>
            <p:ph type="sldNum" sz="quarter" idx="4"/>
          </p:nvPr>
        </p:nvSpPr>
        <p:spPr>
          <a:xfrm>
            <a:off x="11360517" y="6390178"/>
            <a:ext cx="513735" cy="227164"/>
          </a:xfrm>
          <a:prstGeom prst="rect">
            <a:avLst/>
          </a:prstGeom>
          <a:noFill/>
        </p:spPr>
        <p:txBody>
          <a:bodyPr vert="horz" wrap="square" lIns="0" tIns="0" rIns="0" bIns="0" rtlCol="0" anchor="ctr"/>
          <a:lstStyle>
            <a:lvl1pPr algn="ctr">
              <a:defRPr sz="803" b="0" i="0">
                <a:solidFill>
                  <a:schemeClr val="accent1"/>
                </a:solidFill>
                <a:latin typeface="Century Gothic" panose="020B0502020202020204" pitchFamily="34" charset="0"/>
                <a:ea typeface="Century Gothic" panose="020B0502020202020204" pitchFamily="34" charset="0"/>
                <a:cs typeface="Arial" panose="020B0604020202020204" pitchFamily="34" charset="0"/>
              </a:defRPr>
            </a:lvl1pPr>
          </a:lstStyle>
          <a:p>
            <a:fld id="{D8D877B3-D348-4611-9BDB-C5374591D951}" type="slidenum">
              <a:rPr lang="en-US" smtClean="0"/>
              <a:pPr/>
              <a:t>‹#›</a:t>
            </a:fld>
            <a:endParaRPr lang="en-US"/>
          </a:p>
        </p:txBody>
      </p:sp>
    </p:spTree>
    <p:extLst>
      <p:ext uri="{BB962C8B-B14F-4D97-AF65-F5344CB8AC3E}">
        <p14:creationId xmlns:p14="http://schemas.microsoft.com/office/powerpoint/2010/main" val="311587709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24_Custom Layout">
    <p:bg>
      <p:bgPr>
        <a:solidFill>
          <a:srgbClr val="1E22AA"/>
        </a:solidFill>
        <a:effectLst/>
      </p:bgPr>
    </p:bg>
    <p:spTree>
      <p:nvGrpSpPr>
        <p:cNvPr id="1" name=""/>
        <p:cNvGrpSpPr/>
        <p:nvPr/>
      </p:nvGrpSpPr>
      <p:grpSpPr>
        <a:xfrm>
          <a:off x="0" y="0"/>
          <a:ext cx="0" cy="0"/>
          <a:chOff x="0" y="0"/>
          <a:chExt cx="0" cy="0"/>
        </a:xfrm>
      </p:grpSpPr>
      <p:pic>
        <p:nvPicPr>
          <p:cNvPr id="13" name="Picture Placeholder 4">
            <a:extLst>
              <a:ext uri="{FF2B5EF4-FFF2-40B4-BE49-F238E27FC236}">
                <a16:creationId xmlns:a16="http://schemas.microsoft.com/office/drawing/2014/main" id="{95BB23AD-A3FC-0744-B471-3A03C4FF9A0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848" t="23095" r="27906" b="13962"/>
          <a:stretch/>
        </p:blipFill>
        <p:spPr>
          <a:xfrm>
            <a:off x="10284984" y="512060"/>
            <a:ext cx="2716679" cy="2666394"/>
          </a:xfrm>
          <a:prstGeom prst="rect">
            <a:avLst/>
          </a:prstGeom>
          <a:noFill/>
        </p:spPr>
      </p:pic>
      <p:sp>
        <p:nvSpPr>
          <p:cNvPr id="5" name="Title 1"/>
          <p:cNvSpPr>
            <a:spLocks noGrp="1"/>
          </p:cNvSpPr>
          <p:nvPr>
            <p:ph type="title"/>
          </p:nvPr>
        </p:nvSpPr>
        <p:spPr>
          <a:xfrm>
            <a:off x="810882" y="2335945"/>
            <a:ext cx="4187371" cy="1783443"/>
          </a:xfrm>
        </p:spPr>
        <p:txBody>
          <a:bodyPr/>
          <a:lstStyle>
            <a:lvl1pPr>
              <a:lnSpc>
                <a:spcPct val="100000"/>
              </a:lnSpc>
              <a:defRPr sz="4000">
                <a:solidFill>
                  <a:schemeClr val="bg1"/>
                </a:solidFill>
                <a:latin typeface="Prometo Medium" panose="020B0704030203060203" pitchFamily="34" charset="0"/>
              </a:defRPr>
            </a:lvl1pPr>
          </a:lstStyle>
          <a:p>
            <a:r>
              <a:rPr lang="en-US"/>
              <a:t>Click to edit Master title style</a:t>
            </a:r>
          </a:p>
        </p:txBody>
      </p:sp>
      <p:sp>
        <p:nvSpPr>
          <p:cNvPr id="7" name="Picture Placeholder 7"/>
          <p:cNvSpPr>
            <a:spLocks noGrp="1"/>
          </p:cNvSpPr>
          <p:nvPr>
            <p:ph type="pic" sz="quarter" idx="12"/>
          </p:nvPr>
        </p:nvSpPr>
        <p:spPr>
          <a:xfrm>
            <a:off x="4983440" y="1385926"/>
            <a:ext cx="3683482" cy="3683482"/>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8" name="Picture Placeholder 7"/>
          <p:cNvSpPr>
            <a:spLocks noGrp="1"/>
          </p:cNvSpPr>
          <p:nvPr>
            <p:ph type="pic" sz="quarter" idx="13"/>
          </p:nvPr>
        </p:nvSpPr>
        <p:spPr>
          <a:xfrm>
            <a:off x="8998848" y="1385926"/>
            <a:ext cx="3683482" cy="3683482"/>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pic>
        <p:nvPicPr>
          <p:cNvPr id="10" name="Picture 9">
            <a:extLst>
              <a:ext uri="{FF2B5EF4-FFF2-40B4-BE49-F238E27FC236}">
                <a16:creationId xmlns:a16="http://schemas.microsoft.com/office/drawing/2014/main" id="{052C5D15-A821-3B44-86EC-A97D6D63769C}"/>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39866"/>
          <a:stretch/>
        </p:blipFill>
        <p:spPr>
          <a:xfrm>
            <a:off x="810883" y="6188663"/>
            <a:ext cx="828818" cy="643457"/>
          </a:xfrm>
          <a:prstGeom prst="rect">
            <a:avLst/>
          </a:prstGeom>
        </p:spPr>
      </p:pic>
      <p:sp>
        <p:nvSpPr>
          <p:cNvPr id="9" name="Oval 8"/>
          <p:cNvSpPr/>
          <p:nvPr userDrawn="1"/>
        </p:nvSpPr>
        <p:spPr>
          <a:xfrm>
            <a:off x="11432327" y="6318703"/>
            <a:ext cx="370114" cy="37011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11" name="Номер слайда 21"/>
          <p:cNvSpPr>
            <a:spLocks noGrp="1"/>
          </p:cNvSpPr>
          <p:nvPr>
            <p:ph type="sldNum" sz="quarter" idx="4"/>
          </p:nvPr>
        </p:nvSpPr>
        <p:spPr>
          <a:xfrm>
            <a:off x="11360517" y="6390178"/>
            <a:ext cx="513735" cy="227164"/>
          </a:xfrm>
          <a:prstGeom prst="rect">
            <a:avLst/>
          </a:prstGeom>
          <a:noFill/>
        </p:spPr>
        <p:txBody>
          <a:bodyPr vert="horz" wrap="square" lIns="0" tIns="0" rIns="0" bIns="0" rtlCol="0" anchor="ctr"/>
          <a:lstStyle>
            <a:lvl1pPr algn="ctr">
              <a:defRPr sz="803" b="0" i="0">
                <a:solidFill>
                  <a:schemeClr val="accent1"/>
                </a:solidFill>
                <a:latin typeface="Century Gothic" panose="020B0502020202020204" pitchFamily="34" charset="0"/>
                <a:ea typeface="Century Gothic" panose="020B0502020202020204" pitchFamily="34" charset="0"/>
                <a:cs typeface="Arial" panose="020B0604020202020204" pitchFamily="34" charset="0"/>
              </a:defRPr>
            </a:lvl1pPr>
          </a:lstStyle>
          <a:p>
            <a:fld id="{D8D877B3-D348-4611-9BDB-C5374591D951}" type="slidenum">
              <a:rPr lang="en-US" smtClean="0"/>
              <a:pPr/>
              <a:t>‹#›</a:t>
            </a:fld>
            <a:endParaRPr lang="en-US"/>
          </a:p>
        </p:txBody>
      </p:sp>
    </p:spTree>
    <p:extLst>
      <p:ext uri="{BB962C8B-B14F-4D97-AF65-F5344CB8AC3E}">
        <p14:creationId xmlns:p14="http://schemas.microsoft.com/office/powerpoint/2010/main" val="424181016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5 Custom Layout">
    <p:bg>
      <p:bgPr>
        <a:solidFill>
          <a:srgbClr val="1E22AA"/>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D9B09EF-B7CF-7B40-BCCF-4D3D95697FC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9866"/>
          <a:stretch/>
        </p:blipFill>
        <p:spPr>
          <a:xfrm>
            <a:off x="810883" y="6188663"/>
            <a:ext cx="828818" cy="643457"/>
          </a:xfrm>
          <a:prstGeom prst="rect">
            <a:avLst/>
          </a:prstGeom>
        </p:spPr>
      </p:pic>
      <p:sp>
        <p:nvSpPr>
          <p:cNvPr id="12" name="Oval 11"/>
          <p:cNvSpPr/>
          <p:nvPr userDrawn="1"/>
        </p:nvSpPr>
        <p:spPr>
          <a:xfrm>
            <a:off x="11432327" y="6318703"/>
            <a:ext cx="370114" cy="37011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14" name="Номер слайда 21"/>
          <p:cNvSpPr>
            <a:spLocks noGrp="1"/>
          </p:cNvSpPr>
          <p:nvPr>
            <p:ph type="sldNum" sz="quarter" idx="4"/>
          </p:nvPr>
        </p:nvSpPr>
        <p:spPr>
          <a:xfrm>
            <a:off x="11360517" y="6390178"/>
            <a:ext cx="513735" cy="227164"/>
          </a:xfrm>
          <a:prstGeom prst="rect">
            <a:avLst/>
          </a:prstGeom>
          <a:noFill/>
        </p:spPr>
        <p:txBody>
          <a:bodyPr vert="horz" wrap="square" lIns="0" tIns="0" rIns="0" bIns="0" rtlCol="0" anchor="ctr"/>
          <a:lstStyle>
            <a:lvl1pPr algn="ctr">
              <a:defRPr sz="803" b="0" i="0">
                <a:solidFill>
                  <a:schemeClr val="accent1"/>
                </a:solidFill>
                <a:latin typeface="Century Gothic" panose="020B0502020202020204" pitchFamily="34" charset="0"/>
                <a:ea typeface="Century Gothic" panose="020B0502020202020204" pitchFamily="34" charset="0"/>
                <a:cs typeface="Arial" panose="020B0604020202020204" pitchFamily="34" charset="0"/>
              </a:defRPr>
            </a:lvl1pPr>
          </a:lstStyle>
          <a:p>
            <a:fld id="{D8D877B3-D348-4611-9BDB-C5374591D951}" type="slidenum">
              <a:rPr lang="en-US" smtClean="0"/>
              <a:pPr/>
              <a:t>‹#›</a:t>
            </a:fld>
            <a:endParaRPr lang="en-US"/>
          </a:p>
        </p:txBody>
      </p:sp>
      <p:pic>
        <p:nvPicPr>
          <p:cNvPr id="15" name="Picture Placeholder 6">
            <a:extLst>
              <a:ext uri="{FF2B5EF4-FFF2-40B4-BE49-F238E27FC236}">
                <a16:creationId xmlns:a16="http://schemas.microsoft.com/office/drawing/2014/main" id="{AAD6EEF9-E311-244B-B02A-B96F631DAC47}"/>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7927" t="32270" r="25074" b="731"/>
          <a:stretch/>
        </p:blipFill>
        <p:spPr>
          <a:xfrm rot="6494833">
            <a:off x="5655107" y="4394355"/>
            <a:ext cx="3369983" cy="3374798"/>
          </a:xfrm>
          <a:prstGeom prst="ellipse">
            <a:avLst/>
          </a:prstGeom>
          <a:noFill/>
          <a:ln>
            <a:noFill/>
          </a:ln>
        </p:spPr>
      </p:pic>
      <p:pic>
        <p:nvPicPr>
          <p:cNvPr id="16" name="Picture Placeholder 6">
            <a:extLst>
              <a:ext uri="{FF2B5EF4-FFF2-40B4-BE49-F238E27FC236}">
                <a16:creationId xmlns:a16="http://schemas.microsoft.com/office/drawing/2014/main" id="{85AF8291-D8AA-4E49-9676-7FAE8A9972BC}"/>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61905" t="8701" r="13093" b="66296"/>
          <a:stretch/>
        </p:blipFill>
        <p:spPr>
          <a:xfrm>
            <a:off x="4101399" y="354496"/>
            <a:ext cx="1714398" cy="1716847"/>
          </a:xfrm>
          <a:prstGeom prst="ellipse">
            <a:avLst/>
          </a:prstGeom>
          <a:noFill/>
          <a:ln>
            <a:noFill/>
          </a:ln>
        </p:spPr>
      </p:pic>
      <p:pic>
        <p:nvPicPr>
          <p:cNvPr id="17" name="Picture Placeholder 6">
            <a:extLst>
              <a:ext uri="{FF2B5EF4-FFF2-40B4-BE49-F238E27FC236}">
                <a16:creationId xmlns:a16="http://schemas.microsoft.com/office/drawing/2014/main" id="{9F89A836-C596-8C45-ACEE-24B7F5A51708}"/>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33852" t="13974" r="16054" b="35931"/>
          <a:stretch/>
        </p:blipFill>
        <p:spPr>
          <a:xfrm rot="5400000">
            <a:off x="7088050" y="-1544331"/>
            <a:ext cx="2612092" cy="2615824"/>
          </a:xfrm>
          <a:prstGeom prst="ellipse">
            <a:avLst/>
          </a:prstGeom>
          <a:noFill/>
          <a:ln>
            <a:noFill/>
          </a:ln>
        </p:spPr>
      </p:pic>
      <p:pic>
        <p:nvPicPr>
          <p:cNvPr id="19" name="Picture Placeholder 6">
            <a:extLst>
              <a:ext uri="{FF2B5EF4-FFF2-40B4-BE49-F238E27FC236}">
                <a16:creationId xmlns:a16="http://schemas.microsoft.com/office/drawing/2014/main" id="{AD8883EE-92E5-7F4D-8E79-60436087CB6A}"/>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20875" r="20875"/>
          <a:stretch/>
        </p:blipFill>
        <p:spPr>
          <a:xfrm rot="2700000">
            <a:off x="-1290358" y="-1242955"/>
            <a:ext cx="3878838" cy="3884379"/>
          </a:xfrm>
          <a:prstGeom prst="ellipse">
            <a:avLst/>
          </a:prstGeom>
          <a:noFill/>
          <a:ln>
            <a:noFill/>
          </a:ln>
        </p:spPr>
      </p:pic>
      <p:pic>
        <p:nvPicPr>
          <p:cNvPr id="20" name="Picture Placeholder 6">
            <a:extLst>
              <a:ext uri="{FF2B5EF4-FFF2-40B4-BE49-F238E27FC236}">
                <a16:creationId xmlns:a16="http://schemas.microsoft.com/office/drawing/2014/main" id="{F1E3399B-E354-5A4A-B609-586F0639F980}"/>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l="28178" t="28178"/>
          <a:stretch/>
        </p:blipFill>
        <p:spPr>
          <a:xfrm rot="20179082">
            <a:off x="10124394" y="835410"/>
            <a:ext cx="3878838" cy="3884380"/>
          </a:xfrm>
          <a:prstGeom prst="ellipse">
            <a:avLst/>
          </a:prstGeom>
          <a:noFill/>
          <a:ln>
            <a:noFill/>
          </a:ln>
        </p:spPr>
      </p:pic>
    </p:spTree>
    <p:extLst>
      <p:ext uri="{BB962C8B-B14F-4D97-AF65-F5344CB8AC3E}">
        <p14:creationId xmlns:p14="http://schemas.microsoft.com/office/powerpoint/2010/main" val="88223741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2_5 Custom Layout">
    <p:bg>
      <p:bgPr>
        <a:solidFill>
          <a:srgbClr val="1E22AA"/>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D9B09EF-B7CF-7B40-BCCF-4D3D95697FC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9866"/>
          <a:stretch/>
        </p:blipFill>
        <p:spPr>
          <a:xfrm>
            <a:off x="810883" y="6188663"/>
            <a:ext cx="828818" cy="643457"/>
          </a:xfrm>
          <a:prstGeom prst="rect">
            <a:avLst/>
          </a:prstGeom>
        </p:spPr>
      </p:pic>
      <p:sp>
        <p:nvSpPr>
          <p:cNvPr id="12" name="Oval 11"/>
          <p:cNvSpPr/>
          <p:nvPr userDrawn="1"/>
        </p:nvSpPr>
        <p:spPr>
          <a:xfrm>
            <a:off x="11432327" y="6318703"/>
            <a:ext cx="370114" cy="37011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14" name="Номер слайда 21"/>
          <p:cNvSpPr>
            <a:spLocks noGrp="1"/>
          </p:cNvSpPr>
          <p:nvPr>
            <p:ph type="sldNum" sz="quarter" idx="4"/>
          </p:nvPr>
        </p:nvSpPr>
        <p:spPr>
          <a:xfrm>
            <a:off x="11360517" y="6390178"/>
            <a:ext cx="513735" cy="227164"/>
          </a:xfrm>
          <a:prstGeom prst="rect">
            <a:avLst/>
          </a:prstGeom>
          <a:noFill/>
        </p:spPr>
        <p:txBody>
          <a:bodyPr vert="horz" wrap="square" lIns="0" tIns="0" rIns="0" bIns="0" rtlCol="0" anchor="ctr"/>
          <a:lstStyle>
            <a:lvl1pPr algn="ctr">
              <a:defRPr sz="803" b="0" i="0">
                <a:solidFill>
                  <a:schemeClr val="accent1"/>
                </a:solidFill>
                <a:latin typeface="Century Gothic" panose="020B0502020202020204" pitchFamily="34" charset="0"/>
                <a:ea typeface="Century Gothic" panose="020B0502020202020204" pitchFamily="34" charset="0"/>
                <a:cs typeface="Arial" panose="020B0604020202020204" pitchFamily="34" charset="0"/>
              </a:defRPr>
            </a:lvl1pPr>
          </a:lstStyle>
          <a:p>
            <a:fld id="{D8D877B3-D348-4611-9BDB-C5374591D951}" type="slidenum">
              <a:rPr lang="en-US" smtClean="0"/>
              <a:pPr/>
              <a:t>‹#›</a:t>
            </a:fld>
            <a:endParaRPr lang="en-US"/>
          </a:p>
        </p:txBody>
      </p:sp>
    </p:spTree>
    <p:extLst>
      <p:ext uri="{BB962C8B-B14F-4D97-AF65-F5344CB8AC3E}">
        <p14:creationId xmlns:p14="http://schemas.microsoft.com/office/powerpoint/2010/main" val="93674809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_5 Custom Layout">
    <p:bg>
      <p:bgPr>
        <a:solidFill>
          <a:srgbClr val="1E22AA"/>
        </a:solidFill>
        <a:effectLst/>
      </p:bgPr>
    </p:bg>
    <p:spTree>
      <p:nvGrpSpPr>
        <p:cNvPr id="1" name=""/>
        <p:cNvGrpSpPr/>
        <p:nvPr/>
      </p:nvGrpSpPr>
      <p:grpSpPr>
        <a:xfrm>
          <a:off x="0" y="0"/>
          <a:ext cx="0" cy="0"/>
          <a:chOff x="0" y="0"/>
          <a:chExt cx="0" cy="0"/>
        </a:xfrm>
      </p:grpSpPr>
      <p:pic>
        <p:nvPicPr>
          <p:cNvPr id="18" name="Picture Placeholder 6">
            <a:extLst>
              <a:ext uri="{FF2B5EF4-FFF2-40B4-BE49-F238E27FC236}">
                <a16:creationId xmlns:a16="http://schemas.microsoft.com/office/drawing/2014/main" id="{91D1851B-4A72-D147-AC0E-C10A50EF8D48}"/>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9499" t="25172" r="-1321" b="3006"/>
          <a:stretch/>
        </p:blipFill>
        <p:spPr>
          <a:xfrm rot="20179082">
            <a:off x="1663253" y="1709168"/>
            <a:ext cx="3878838" cy="3884380"/>
          </a:xfrm>
          <a:prstGeom prst="ellipse">
            <a:avLst/>
          </a:prstGeom>
          <a:noFill/>
          <a:ln>
            <a:noFill/>
          </a:ln>
        </p:spPr>
      </p:pic>
      <p:sp>
        <p:nvSpPr>
          <p:cNvPr id="5" name="Picture Placeholder 7"/>
          <p:cNvSpPr>
            <a:spLocks noGrp="1"/>
          </p:cNvSpPr>
          <p:nvPr>
            <p:ph type="pic" sz="quarter" idx="12"/>
          </p:nvPr>
        </p:nvSpPr>
        <p:spPr>
          <a:xfrm>
            <a:off x="-2504116" y="1429305"/>
            <a:ext cx="3885470" cy="3885470"/>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6" name="Oval 5"/>
          <p:cNvSpPr/>
          <p:nvPr userDrawn="1"/>
        </p:nvSpPr>
        <p:spPr>
          <a:xfrm>
            <a:off x="2001636" y="1427057"/>
            <a:ext cx="3887718" cy="38877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Prometo Medium" panose="020B0704030203060203" pitchFamily="34" charset="0"/>
            </a:endParaRPr>
          </a:p>
        </p:txBody>
      </p:sp>
      <p:sp>
        <p:nvSpPr>
          <p:cNvPr id="10" name="Text Placeholder 9"/>
          <p:cNvSpPr>
            <a:spLocks noGrp="1"/>
          </p:cNvSpPr>
          <p:nvPr>
            <p:ph type="body" sz="quarter" idx="13"/>
          </p:nvPr>
        </p:nvSpPr>
        <p:spPr>
          <a:xfrm>
            <a:off x="2226712" y="3141041"/>
            <a:ext cx="3406166" cy="914400"/>
          </a:xfrm>
          <a:prstGeom prst="rect">
            <a:avLst/>
          </a:prstGeom>
        </p:spPr>
        <p:txBody>
          <a:bodyPr>
            <a:normAutofit/>
          </a:bodyPr>
          <a:lstStyle>
            <a:lvl1pPr algn="ctr">
              <a:lnSpc>
                <a:spcPct val="100000"/>
              </a:lnSpc>
              <a:defRPr sz="1800" b="0" i="1" u="none">
                <a:solidFill>
                  <a:srgbClr val="1E22AA"/>
                </a:solidFill>
                <a:latin typeface="Prometo Medium" panose="020B0704030203060203" pitchFamily="34" charset="0"/>
                <a:ea typeface="Prometo Medium" panose="020B0704030203060203" pitchFamily="34" charset="0"/>
                <a:cs typeface="Prometo Medium" panose="020B0704030203060203" pitchFamily="34" charset="0"/>
              </a:defRPr>
            </a:lvl1pPr>
          </a:lstStyle>
          <a:p>
            <a:pPr lvl="0"/>
            <a:r>
              <a:rPr lang="en-US"/>
              <a:t>Click to edit Master text styles</a:t>
            </a:r>
          </a:p>
        </p:txBody>
      </p:sp>
      <p:sp>
        <p:nvSpPr>
          <p:cNvPr id="11" name="TextBox 10"/>
          <p:cNvSpPr txBox="1"/>
          <p:nvPr userDrawn="1"/>
        </p:nvSpPr>
        <p:spPr>
          <a:xfrm>
            <a:off x="3611796" y="4299112"/>
            <a:ext cx="538930" cy="1015663"/>
          </a:xfrm>
          <a:prstGeom prst="rect">
            <a:avLst/>
          </a:prstGeom>
          <a:noFill/>
        </p:spPr>
        <p:txBody>
          <a:bodyPr wrap="none" rtlCol="0">
            <a:spAutoFit/>
          </a:bodyPr>
          <a:lstStyle/>
          <a:p>
            <a:pPr algn="ctr"/>
            <a:r>
              <a:rPr lang="en-US" sz="6000" b="0" i="1">
                <a:solidFill>
                  <a:schemeClr val="accent3"/>
                </a:solidFill>
                <a:latin typeface="Prometo Medium" panose="020B0704030203060203" pitchFamily="34" charset="0"/>
              </a:rPr>
              <a:t>“</a:t>
            </a:r>
          </a:p>
        </p:txBody>
      </p:sp>
      <p:pic>
        <p:nvPicPr>
          <p:cNvPr id="9" name="Picture 8">
            <a:extLst>
              <a:ext uri="{FF2B5EF4-FFF2-40B4-BE49-F238E27FC236}">
                <a16:creationId xmlns:a16="http://schemas.microsoft.com/office/drawing/2014/main" id="{8D9B09EF-B7CF-7B40-BCCF-4D3D95697FCB}"/>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39866"/>
          <a:stretch/>
        </p:blipFill>
        <p:spPr>
          <a:xfrm>
            <a:off x="810883" y="6188663"/>
            <a:ext cx="828818" cy="643457"/>
          </a:xfrm>
          <a:prstGeom prst="rect">
            <a:avLst/>
          </a:prstGeom>
        </p:spPr>
      </p:pic>
      <p:sp>
        <p:nvSpPr>
          <p:cNvPr id="13" name="Picture Placeholder 7">
            <a:extLst>
              <a:ext uri="{FF2B5EF4-FFF2-40B4-BE49-F238E27FC236}">
                <a16:creationId xmlns:a16="http://schemas.microsoft.com/office/drawing/2014/main" id="{E24E9FB1-80D9-E24B-8D32-3AB86CC50EDC}"/>
              </a:ext>
            </a:extLst>
          </p:cNvPr>
          <p:cNvSpPr>
            <a:spLocks noGrp="1"/>
          </p:cNvSpPr>
          <p:nvPr>
            <p:ph type="pic" sz="quarter" idx="15"/>
          </p:nvPr>
        </p:nvSpPr>
        <p:spPr>
          <a:xfrm>
            <a:off x="11100544" y="1429305"/>
            <a:ext cx="3885470" cy="3885470"/>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4" name="Picture Placeholder 3">
            <a:extLst>
              <a:ext uri="{FF2B5EF4-FFF2-40B4-BE49-F238E27FC236}">
                <a16:creationId xmlns:a16="http://schemas.microsoft.com/office/drawing/2014/main" id="{BF7053BB-1F93-3F4C-8EB7-1D03DFC39531}"/>
              </a:ext>
            </a:extLst>
          </p:cNvPr>
          <p:cNvSpPr>
            <a:spLocks noGrp="1"/>
          </p:cNvSpPr>
          <p:nvPr>
            <p:ph type="pic" sz="quarter" idx="16"/>
          </p:nvPr>
        </p:nvSpPr>
        <p:spPr>
          <a:xfrm>
            <a:off x="6509636" y="1427057"/>
            <a:ext cx="3970625" cy="3887718"/>
          </a:xfrm>
          <a:prstGeom prst="ellipse">
            <a:avLst/>
          </a:prstGeom>
          <a:gradFill>
            <a:gsLst>
              <a:gs pos="0">
                <a:schemeClr val="bg1">
                  <a:lumMod val="85000"/>
                </a:schemeClr>
              </a:gs>
              <a:gs pos="99000">
                <a:schemeClr val="bg1">
                  <a:lumMod val="75000"/>
                </a:schemeClr>
              </a:gs>
            </a:gsLst>
            <a:lin ang="5400000" scaled="1"/>
          </a:gradFill>
        </p:spPr>
        <p:txBody>
          <a:bodyPr anchor="ctr" anchorCtr="0">
            <a:normAutofit/>
          </a:bodyPr>
          <a:lstStyle>
            <a:lvl1pPr algn="ctr">
              <a:defRPr sz="1200">
                <a:latin typeface="Century Gothic" panose="020B0502020202020204" pitchFamily="34" charset="0"/>
              </a:defRPr>
            </a:lvl1pPr>
          </a:lstStyle>
          <a:p>
            <a:endParaRPr lang="en-US"/>
          </a:p>
        </p:txBody>
      </p:sp>
      <p:sp>
        <p:nvSpPr>
          <p:cNvPr id="12" name="Oval 11"/>
          <p:cNvSpPr/>
          <p:nvPr userDrawn="1"/>
        </p:nvSpPr>
        <p:spPr>
          <a:xfrm>
            <a:off x="11432327" y="6318703"/>
            <a:ext cx="370114" cy="37011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14" name="Номер слайда 21"/>
          <p:cNvSpPr>
            <a:spLocks noGrp="1"/>
          </p:cNvSpPr>
          <p:nvPr>
            <p:ph type="sldNum" sz="quarter" idx="4"/>
          </p:nvPr>
        </p:nvSpPr>
        <p:spPr>
          <a:xfrm>
            <a:off x="11360517" y="6390178"/>
            <a:ext cx="513735" cy="227164"/>
          </a:xfrm>
          <a:prstGeom prst="rect">
            <a:avLst/>
          </a:prstGeom>
          <a:noFill/>
        </p:spPr>
        <p:txBody>
          <a:bodyPr vert="horz" wrap="square" lIns="0" tIns="0" rIns="0" bIns="0" rtlCol="0" anchor="ctr"/>
          <a:lstStyle>
            <a:lvl1pPr algn="ctr">
              <a:defRPr sz="803" b="0" i="0">
                <a:solidFill>
                  <a:schemeClr val="accent1"/>
                </a:solidFill>
                <a:latin typeface="Century Gothic" panose="020B0502020202020204" pitchFamily="34" charset="0"/>
                <a:ea typeface="Century Gothic" panose="020B0502020202020204" pitchFamily="34" charset="0"/>
                <a:cs typeface="Arial" panose="020B0604020202020204" pitchFamily="34" charset="0"/>
              </a:defRPr>
            </a:lvl1pPr>
          </a:lstStyle>
          <a:p>
            <a:fld id="{D8D877B3-D348-4611-9BDB-C5374591D951}" type="slidenum">
              <a:rPr lang="en-US" smtClean="0"/>
              <a:pPr/>
              <a:t>‹#›</a:t>
            </a:fld>
            <a:endParaRPr lang="en-US"/>
          </a:p>
        </p:txBody>
      </p:sp>
    </p:spTree>
    <p:extLst>
      <p:ext uri="{BB962C8B-B14F-4D97-AF65-F5344CB8AC3E}">
        <p14:creationId xmlns:p14="http://schemas.microsoft.com/office/powerpoint/2010/main" val="198301399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2_Custom Layout">
    <p:bg>
      <p:bgPr>
        <a:solidFill>
          <a:srgbClr val="1E22AA"/>
        </a:solidFill>
        <a:effectLst/>
      </p:bgPr>
    </p:bg>
    <p:spTree>
      <p:nvGrpSpPr>
        <p:cNvPr id="1" name=""/>
        <p:cNvGrpSpPr/>
        <p:nvPr/>
      </p:nvGrpSpPr>
      <p:grpSpPr>
        <a:xfrm>
          <a:off x="0" y="0"/>
          <a:ext cx="0" cy="0"/>
          <a:chOff x="0" y="0"/>
          <a:chExt cx="0" cy="0"/>
        </a:xfrm>
      </p:grpSpPr>
      <p:sp>
        <p:nvSpPr>
          <p:cNvPr id="5" name="Picture Placeholder 7"/>
          <p:cNvSpPr>
            <a:spLocks noGrp="1"/>
          </p:cNvSpPr>
          <p:nvPr>
            <p:ph type="pic" sz="quarter" idx="12"/>
          </p:nvPr>
        </p:nvSpPr>
        <p:spPr>
          <a:xfrm>
            <a:off x="948068" y="-1924878"/>
            <a:ext cx="10707756" cy="10707756"/>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4" name="Title 1"/>
          <p:cNvSpPr>
            <a:spLocks noGrp="1"/>
          </p:cNvSpPr>
          <p:nvPr>
            <p:ph type="title"/>
          </p:nvPr>
        </p:nvSpPr>
        <p:spPr>
          <a:xfrm>
            <a:off x="1802517" y="2389412"/>
            <a:ext cx="4187371" cy="1783443"/>
          </a:xfrm>
        </p:spPr>
        <p:txBody>
          <a:bodyPr/>
          <a:lstStyle>
            <a:lvl1pPr>
              <a:lnSpc>
                <a:spcPct val="100000"/>
              </a:lnSpc>
              <a:defRPr sz="4000">
                <a:solidFill>
                  <a:srgbClr val="FFFFFF"/>
                </a:solidFill>
                <a:latin typeface="Prometo Medium" panose="020B0704030203060203" pitchFamily="34" charset="0"/>
              </a:defRPr>
            </a:lvl1pPr>
          </a:lstStyle>
          <a:p>
            <a:r>
              <a:rPr lang="en-US"/>
              <a:t>Click to edit Master title style</a:t>
            </a:r>
          </a:p>
        </p:txBody>
      </p:sp>
      <p:pic>
        <p:nvPicPr>
          <p:cNvPr id="8" name="Picture 7">
            <a:extLst>
              <a:ext uri="{FF2B5EF4-FFF2-40B4-BE49-F238E27FC236}">
                <a16:creationId xmlns:a16="http://schemas.microsoft.com/office/drawing/2014/main" id="{FA086156-E11E-AF46-8F88-7B60B00053C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9866"/>
          <a:stretch/>
        </p:blipFill>
        <p:spPr>
          <a:xfrm>
            <a:off x="810883" y="6188663"/>
            <a:ext cx="828818" cy="643457"/>
          </a:xfrm>
          <a:prstGeom prst="rect">
            <a:avLst/>
          </a:prstGeom>
        </p:spPr>
      </p:pic>
      <p:sp>
        <p:nvSpPr>
          <p:cNvPr id="6" name="Oval 5"/>
          <p:cNvSpPr/>
          <p:nvPr userDrawn="1"/>
        </p:nvSpPr>
        <p:spPr>
          <a:xfrm>
            <a:off x="11432327" y="6318703"/>
            <a:ext cx="370114" cy="37011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7" name="Номер слайда 21"/>
          <p:cNvSpPr>
            <a:spLocks noGrp="1"/>
          </p:cNvSpPr>
          <p:nvPr>
            <p:ph type="sldNum" sz="quarter" idx="4"/>
          </p:nvPr>
        </p:nvSpPr>
        <p:spPr>
          <a:xfrm>
            <a:off x="11360517" y="6390178"/>
            <a:ext cx="513735" cy="227164"/>
          </a:xfrm>
          <a:prstGeom prst="rect">
            <a:avLst/>
          </a:prstGeom>
          <a:noFill/>
        </p:spPr>
        <p:txBody>
          <a:bodyPr vert="horz" wrap="square" lIns="0" tIns="0" rIns="0" bIns="0" rtlCol="0" anchor="ctr"/>
          <a:lstStyle>
            <a:lvl1pPr algn="ctr">
              <a:defRPr sz="803" b="0" i="0">
                <a:solidFill>
                  <a:schemeClr val="accent1"/>
                </a:solidFill>
                <a:latin typeface="Century Gothic" panose="020B0502020202020204" pitchFamily="34" charset="0"/>
                <a:ea typeface="Century Gothic" panose="020B0502020202020204" pitchFamily="34" charset="0"/>
                <a:cs typeface="Arial" panose="020B0604020202020204" pitchFamily="34" charset="0"/>
              </a:defRPr>
            </a:lvl1pPr>
          </a:lstStyle>
          <a:p>
            <a:fld id="{D8D877B3-D348-4611-9BDB-C5374591D951}" type="slidenum">
              <a:rPr lang="en-US" smtClean="0"/>
              <a:pPr/>
              <a:t>‹#›</a:t>
            </a:fld>
            <a:endParaRPr lang="en-US"/>
          </a:p>
        </p:txBody>
      </p:sp>
    </p:spTree>
    <p:extLst>
      <p:ext uri="{BB962C8B-B14F-4D97-AF65-F5344CB8AC3E}">
        <p14:creationId xmlns:p14="http://schemas.microsoft.com/office/powerpoint/2010/main" val="286893417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4_Custom Layout">
    <p:bg>
      <p:bgPr>
        <a:solidFill>
          <a:srgbClr val="1E22AA"/>
        </a:solidFill>
        <a:effectLst/>
      </p:bgPr>
    </p:bg>
    <p:spTree>
      <p:nvGrpSpPr>
        <p:cNvPr id="1" name=""/>
        <p:cNvGrpSpPr/>
        <p:nvPr/>
      </p:nvGrpSpPr>
      <p:grpSpPr>
        <a:xfrm>
          <a:off x="0" y="0"/>
          <a:ext cx="0" cy="0"/>
          <a:chOff x="0" y="0"/>
          <a:chExt cx="0" cy="0"/>
        </a:xfrm>
      </p:grpSpPr>
      <p:sp>
        <p:nvSpPr>
          <p:cNvPr id="6" name="Picture Placeholder 7"/>
          <p:cNvSpPr>
            <a:spLocks noGrp="1"/>
          </p:cNvSpPr>
          <p:nvPr>
            <p:ph type="pic" sz="quarter" idx="12"/>
          </p:nvPr>
        </p:nvSpPr>
        <p:spPr>
          <a:xfrm>
            <a:off x="4117702" y="-2038880"/>
            <a:ext cx="9089318" cy="9089318"/>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7" name="Title 1"/>
          <p:cNvSpPr>
            <a:spLocks noGrp="1"/>
          </p:cNvSpPr>
          <p:nvPr>
            <p:ph type="title" hasCustomPrompt="1"/>
          </p:nvPr>
        </p:nvSpPr>
        <p:spPr>
          <a:xfrm>
            <a:off x="863324" y="2142277"/>
            <a:ext cx="4187371" cy="1783443"/>
          </a:xfrm>
        </p:spPr>
        <p:txBody>
          <a:bodyPr/>
          <a:lstStyle>
            <a:lvl1pPr>
              <a:lnSpc>
                <a:spcPct val="100000"/>
              </a:lnSpc>
              <a:defRPr sz="5400">
                <a:solidFill>
                  <a:srgbClr val="FFFFFF"/>
                </a:solidFill>
                <a:latin typeface="Prometo Medium" panose="020B0704030203060203" pitchFamily="34" charset="0"/>
              </a:defRPr>
            </a:lvl1pPr>
          </a:lstStyle>
          <a:p>
            <a:r>
              <a:rPr lang="en-US"/>
              <a:t>Click To Edit Master Title Style</a:t>
            </a:r>
          </a:p>
        </p:txBody>
      </p:sp>
      <p:pic>
        <p:nvPicPr>
          <p:cNvPr id="9" name="Picture 8">
            <a:extLst>
              <a:ext uri="{FF2B5EF4-FFF2-40B4-BE49-F238E27FC236}">
                <a16:creationId xmlns:a16="http://schemas.microsoft.com/office/drawing/2014/main" id="{C5A3D5D4-954C-9140-83B8-C4B48578893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9866"/>
          <a:stretch/>
        </p:blipFill>
        <p:spPr>
          <a:xfrm>
            <a:off x="810883" y="6188663"/>
            <a:ext cx="828818" cy="643457"/>
          </a:xfrm>
          <a:prstGeom prst="rect">
            <a:avLst/>
          </a:prstGeom>
        </p:spPr>
      </p:pic>
      <p:sp>
        <p:nvSpPr>
          <p:cNvPr id="5" name="Oval 4"/>
          <p:cNvSpPr/>
          <p:nvPr userDrawn="1"/>
        </p:nvSpPr>
        <p:spPr>
          <a:xfrm>
            <a:off x="11432327" y="6318703"/>
            <a:ext cx="370114" cy="37011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8" name="Номер слайда 21"/>
          <p:cNvSpPr>
            <a:spLocks noGrp="1"/>
          </p:cNvSpPr>
          <p:nvPr>
            <p:ph type="sldNum" sz="quarter" idx="4"/>
          </p:nvPr>
        </p:nvSpPr>
        <p:spPr>
          <a:xfrm>
            <a:off x="11360517" y="6390178"/>
            <a:ext cx="513735" cy="227164"/>
          </a:xfrm>
          <a:prstGeom prst="rect">
            <a:avLst/>
          </a:prstGeom>
          <a:noFill/>
        </p:spPr>
        <p:txBody>
          <a:bodyPr vert="horz" wrap="square" lIns="0" tIns="0" rIns="0" bIns="0" rtlCol="0" anchor="ctr"/>
          <a:lstStyle>
            <a:lvl1pPr algn="ctr">
              <a:defRPr sz="803" b="0" i="0">
                <a:solidFill>
                  <a:schemeClr val="accent1"/>
                </a:solidFill>
                <a:latin typeface="Century Gothic" panose="020B0502020202020204" pitchFamily="34" charset="0"/>
                <a:ea typeface="Century Gothic" panose="020B0502020202020204" pitchFamily="34" charset="0"/>
                <a:cs typeface="Arial" panose="020B0604020202020204" pitchFamily="34" charset="0"/>
              </a:defRPr>
            </a:lvl1pPr>
          </a:lstStyle>
          <a:p>
            <a:fld id="{D8D877B3-D348-4611-9BDB-C5374591D951}" type="slidenum">
              <a:rPr lang="en-US" smtClean="0"/>
              <a:pPr/>
              <a:t>‹#›</a:t>
            </a:fld>
            <a:endParaRPr lang="en-US"/>
          </a:p>
        </p:txBody>
      </p:sp>
    </p:spTree>
    <p:extLst>
      <p:ext uri="{BB962C8B-B14F-4D97-AF65-F5344CB8AC3E}">
        <p14:creationId xmlns:p14="http://schemas.microsoft.com/office/powerpoint/2010/main" val="28485417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sp>
        <p:nvSpPr>
          <p:cNvPr id="13" name="Oval 12"/>
          <p:cNvSpPr/>
          <p:nvPr userDrawn="1"/>
        </p:nvSpPr>
        <p:spPr>
          <a:xfrm>
            <a:off x="2139931" y="-529198"/>
            <a:ext cx="7916398" cy="7916396"/>
          </a:xfrm>
          <a:prstGeom prst="ellipse">
            <a:avLst/>
          </a:prstGeom>
          <a:noFill/>
          <a:ln w="6350">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a:p>
        </p:txBody>
      </p:sp>
      <p:sp>
        <p:nvSpPr>
          <p:cNvPr id="5" name="Picture Placeholder 7"/>
          <p:cNvSpPr>
            <a:spLocks noGrp="1"/>
          </p:cNvSpPr>
          <p:nvPr>
            <p:ph type="pic" sz="quarter" idx="16"/>
          </p:nvPr>
        </p:nvSpPr>
        <p:spPr>
          <a:xfrm>
            <a:off x="1846312" y="1129899"/>
            <a:ext cx="1486294" cy="148629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6" name="Picture Placeholder 7"/>
          <p:cNvSpPr>
            <a:spLocks noGrp="1"/>
          </p:cNvSpPr>
          <p:nvPr>
            <p:ph type="pic" sz="quarter" idx="17"/>
          </p:nvPr>
        </p:nvSpPr>
        <p:spPr>
          <a:xfrm>
            <a:off x="4152190" y="1129899"/>
            <a:ext cx="1486294" cy="148629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7" name="Picture Placeholder 7"/>
          <p:cNvSpPr>
            <a:spLocks noGrp="1"/>
          </p:cNvSpPr>
          <p:nvPr>
            <p:ph type="pic" sz="quarter" idx="18"/>
          </p:nvPr>
        </p:nvSpPr>
        <p:spPr>
          <a:xfrm>
            <a:off x="6458068" y="1129899"/>
            <a:ext cx="1486294" cy="148629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8" name="Picture Placeholder 7"/>
          <p:cNvSpPr>
            <a:spLocks noGrp="1"/>
          </p:cNvSpPr>
          <p:nvPr>
            <p:ph type="pic" sz="quarter" idx="19"/>
          </p:nvPr>
        </p:nvSpPr>
        <p:spPr>
          <a:xfrm>
            <a:off x="8763946" y="1129899"/>
            <a:ext cx="1486294" cy="148629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9" name="Picture Placeholder 7"/>
          <p:cNvSpPr>
            <a:spLocks noGrp="1"/>
          </p:cNvSpPr>
          <p:nvPr>
            <p:ph type="pic" sz="quarter" idx="20"/>
          </p:nvPr>
        </p:nvSpPr>
        <p:spPr>
          <a:xfrm>
            <a:off x="1846312" y="3753830"/>
            <a:ext cx="1486294" cy="148629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10" name="Picture Placeholder 7"/>
          <p:cNvSpPr>
            <a:spLocks noGrp="1"/>
          </p:cNvSpPr>
          <p:nvPr>
            <p:ph type="pic" sz="quarter" idx="21"/>
          </p:nvPr>
        </p:nvSpPr>
        <p:spPr>
          <a:xfrm>
            <a:off x="4152190" y="3753830"/>
            <a:ext cx="1486294" cy="148629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11" name="Picture Placeholder 7"/>
          <p:cNvSpPr>
            <a:spLocks noGrp="1"/>
          </p:cNvSpPr>
          <p:nvPr>
            <p:ph type="pic" sz="quarter" idx="22"/>
          </p:nvPr>
        </p:nvSpPr>
        <p:spPr>
          <a:xfrm>
            <a:off x="6458068" y="3753830"/>
            <a:ext cx="1486294" cy="148629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12" name="Picture Placeholder 7"/>
          <p:cNvSpPr>
            <a:spLocks noGrp="1"/>
          </p:cNvSpPr>
          <p:nvPr>
            <p:ph type="pic" sz="quarter" idx="23"/>
          </p:nvPr>
        </p:nvSpPr>
        <p:spPr>
          <a:xfrm>
            <a:off x="8763946" y="3753830"/>
            <a:ext cx="1486294" cy="148629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Tree>
    <p:extLst>
      <p:ext uri="{BB962C8B-B14F-4D97-AF65-F5344CB8AC3E}">
        <p14:creationId xmlns:p14="http://schemas.microsoft.com/office/powerpoint/2010/main" val="289022630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80579" y="4388424"/>
            <a:ext cx="9833429" cy="1028700"/>
          </a:xfrm>
        </p:spPr>
        <p:txBody>
          <a:bodyPr/>
          <a:lstStyle>
            <a:lvl1pPr>
              <a:lnSpc>
                <a:spcPct val="100000"/>
              </a:lnSpc>
              <a:defRPr sz="3600">
                <a:latin typeface="Prometo Medium" panose="020B0704030203060203" pitchFamily="34" charset="0"/>
              </a:defRPr>
            </a:lvl1pPr>
          </a:lstStyle>
          <a:p>
            <a:r>
              <a:rPr lang="en-US"/>
              <a:t>Click to edit Master title style</a:t>
            </a:r>
          </a:p>
        </p:txBody>
      </p:sp>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a:p>
        </p:txBody>
      </p:sp>
      <p:sp>
        <p:nvSpPr>
          <p:cNvPr id="6" name="Picture Placeholder 7"/>
          <p:cNvSpPr>
            <a:spLocks noGrp="1"/>
          </p:cNvSpPr>
          <p:nvPr>
            <p:ph type="pic" sz="quarter" idx="13"/>
          </p:nvPr>
        </p:nvSpPr>
        <p:spPr>
          <a:xfrm>
            <a:off x="1596571" y="1625593"/>
            <a:ext cx="2498351" cy="2498351"/>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7" name="Picture Placeholder 7"/>
          <p:cNvSpPr>
            <a:spLocks noGrp="1"/>
          </p:cNvSpPr>
          <p:nvPr>
            <p:ph type="pic" sz="quarter" idx="14"/>
          </p:nvPr>
        </p:nvSpPr>
        <p:spPr>
          <a:xfrm>
            <a:off x="4846824" y="1625593"/>
            <a:ext cx="2498351" cy="2498351"/>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8" name="Picture Placeholder 7"/>
          <p:cNvSpPr>
            <a:spLocks noGrp="1"/>
          </p:cNvSpPr>
          <p:nvPr>
            <p:ph type="pic" sz="quarter" idx="15"/>
          </p:nvPr>
        </p:nvSpPr>
        <p:spPr>
          <a:xfrm>
            <a:off x="8097077" y="1625593"/>
            <a:ext cx="2498351" cy="2498351"/>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Tree>
    <p:extLst>
      <p:ext uri="{BB962C8B-B14F-4D97-AF65-F5344CB8AC3E}">
        <p14:creationId xmlns:p14="http://schemas.microsoft.com/office/powerpoint/2010/main" val="288254836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65566" y="2216418"/>
            <a:ext cx="4187371" cy="1783443"/>
          </a:xfrm>
        </p:spPr>
        <p:txBody>
          <a:bodyPr/>
          <a:lstStyle>
            <a:lvl1pPr>
              <a:lnSpc>
                <a:spcPct val="100000"/>
              </a:lnSpc>
              <a:defRPr sz="4000">
                <a:latin typeface="Prometo Medium" panose="020B0704030203060203" pitchFamily="34" charset="0"/>
              </a:defRPr>
            </a:lvl1pPr>
          </a:lstStyle>
          <a:p>
            <a:r>
              <a:rPr lang="en-US"/>
              <a:t>Click to edit Master title style</a:t>
            </a:r>
          </a:p>
        </p:txBody>
      </p:sp>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a:p>
        </p:txBody>
      </p:sp>
      <p:sp>
        <p:nvSpPr>
          <p:cNvPr id="9" name="Picture Placeholder 8"/>
          <p:cNvSpPr>
            <a:spLocks noGrp="1"/>
          </p:cNvSpPr>
          <p:nvPr>
            <p:ph type="pic" sz="quarter" idx="12"/>
          </p:nvPr>
        </p:nvSpPr>
        <p:spPr>
          <a:xfrm>
            <a:off x="5000496" y="3429000"/>
            <a:ext cx="7191504" cy="3429000"/>
          </a:xfrm>
          <a:custGeom>
            <a:avLst/>
            <a:gdLst>
              <a:gd name="connsiteX0" fmla="*/ 4106744 w 7191504"/>
              <a:gd name="connsiteY0" fmla="*/ 0 h 3429000"/>
              <a:gd name="connsiteX1" fmla="*/ 7058515 w 7191504"/>
              <a:gd name="connsiteY1" fmla="*/ 1222664 h 3429000"/>
              <a:gd name="connsiteX2" fmla="*/ 7191504 w 7191504"/>
              <a:gd name="connsiteY2" fmla="*/ 1368988 h 3429000"/>
              <a:gd name="connsiteX3" fmla="*/ 7191504 w 7191504"/>
              <a:gd name="connsiteY3" fmla="*/ 3429000 h 3429000"/>
              <a:gd name="connsiteX4" fmla="*/ 0 w 7191504"/>
              <a:gd name="connsiteY4" fmla="*/ 3429000 h 3429000"/>
              <a:gd name="connsiteX5" fmla="*/ 17119 w 7191504"/>
              <a:gd name="connsiteY5" fmla="*/ 3333141 h 3429000"/>
              <a:gd name="connsiteX6" fmla="*/ 4106744 w 7191504"/>
              <a:gd name="connsiteY6" fmla="*/ 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91504" h="3429000">
                <a:moveTo>
                  <a:pt x="4106744" y="0"/>
                </a:moveTo>
                <a:cubicBezTo>
                  <a:pt x="5259482" y="0"/>
                  <a:pt x="6303091" y="467240"/>
                  <a:pt x="7058515" y="1222664"/>
                </a:cubicBezTo>
                <a:lnTo>
                  <a:pt x="7191504" y="1368988"/>
                </a:lnTo>
                <a:lnTo>
                  <a:pt x="7191504" y="3429000"/>
                </a:lnTo>
                <a:lnTo>
                  <a:pt x="0" y="3429000"/>
                </a:lnTo>
                <a:lnTo>
                  <a:pt x="17119" y="3333141"/>
                </a:lnTo>
                <a:cubicBezTo>
                  <a:pt x="406370" y="1430921"/>
                  <a:pt x="2089452" y="0"/>
                  <a:pt x="4106744" y="0"/>
                </a:cubicBezTo>
                <a:close/>
              </a:path>
            </a:pathLst>
          </a:cu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42579586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_Visual 2">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43F71052-DA50-4B4B-8DFB-1DABC7DF992D}"/>
              </a:ext>
            </a:extLst>
          </p:cNvPr>
          <p:cNvSpPr/>
          <p:nvPr userDrawn="1"/>
        </p:nvSpPr>
        <p:spPr>
          <a:xfrm>
            <a:off x="10239153" y="382772"/>
            <a:ext cx="1743740" cy="4997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3" name="Slide Number Placeholder 2"/>
          <p:cNvSpPr>
            <a:spLocks noGrp="1"/>
          </p:cNvSpPr>
          <p:nvPr>
            <p:ph type="sldNum" sz="quarter" idx="10"/>
          </p:nvPr>
        </p:nvSpPr>
        <p:spPr/>
        <p:txBody>
          <a:bodyPr/>
          <a:lstStyle>
            <a:lvl1pPr>
              <a:defRPr b="0" i="0">
                <a:latin typeface="Century Gothic" panose="020B0502020202020204" pitchFamily="34" charset="0"/>
              </a:defRPr>
            </a:lvl1pPr>
          </a:lstStyle>
          <a:p>
            <a:fld id="{D8D877B3-D348-4611-9BDB-C5374591D951}" type="slidenum">
              <a:rPr lang="en-US" smtClean="0"/>
              <a:pPr/>
              <a:t>‹#›</a:t>
            </a:fld>
            <a:endParaRPr lang="en-US"/>
          </a:p>
        </p:txBody>
      </p:sp>
      <p:sp>
        <p:nvSpPr>
          <p:cNvPr id="6" name="Oval 5">
            <a:extLst>
              <a:ext uri="{FF2B5EF4-FFF2-40B4-BE49-F238E27FC236}">
                <a16:creationId xmlns:a16="http://schemas.microsoft.com/office/drawing/2014/main" id="{DB817CDA-7B77-AB40-BB83-5A74ECA3C43C}"/>
              </a:ext>
            </a:extLst>
          </p:cNvPr>
          <p:cNvSpPr/>
          <p:nvPr userDrawn="1"/>
        </p:nvSpPr>
        <p:spPr>
          <a:xfrm>
            <a:off x="9841783" y="325400"/>
            <a:ext cx="4700433" cy="4700433"/>
          </a:xfrm>
          <a:prstGeom prst="ellipse">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pic>
        <p:nvPicPr>
          <p:cNvPr id="7" name="Picture Placeholder 4">
            <a:extLst>
              <a:ext uri="{FF2B5EF4-FFF2-40B4-BE49-F238E27FC236}">
                <a16:creationId xmlns:a16="http://schemas.microsoft.com/office/drawing/2014/main" id="{DF4CBD03-A70F-1748-A3E3-DA22AF751CA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848" t="34591" r="37010" b="13962"/>
          <a:stretch/>
        </p:blipFill>
        <p:spPr>
          <a:xfrm>
            <a:off x="4943790" y="4437954"/>
            <a:ext cx="2331719" cy="2179388"/>
          </a:xfrm>
          <a:prstGeom prst="rect">
            <a:avLst/>
          </a:prstGeom>
          <a:noFill/>
        </p:spPr>
      </p:pic>
      <p:sp>
        <p:nvSpPr>
          <p:cNvPr id="13" name="Picture Placeholder 3">
            <a:extLst>
              <a:ext uri="{FF2B5EF4-FFF2-40B4-BE49-F238E27FC236}">
                <a16:creationId xmlns:a16="http://schemas.microsoft.com/office/drawing/2014/main" id="{29E5534A-D5FE-9440-AE5B-B141C578A7C5}"/>
              </a:ext>
            </a:extLst>
          </p:cNvPr>
          <p:cNvSpPr>
            <a:spLocks noGrp="1"/>
          </p:cNvSpPr>
          <p:nvPr>
            <p:ph type="pic" sz="quarter" idx="11"/>
          </p:nvPr>
        </p:nvSpPr>
        <p:spPr>
          <a:xfrm>
            <a:off x="6109398" y="1432831"/>
            <a:ext cx="5687367" cy="4324874"/>
          </a:xfrm>
          <a:prstGeom prst="rect">
            <a:avLst/>
          </a:prstGeom>
          <a:gradFill>
            <a:gsLst>
              <a:gs pos="0">
                <a:schemeClr val="bg1">
                  <a:lumMod val="85000"/>
                </a:schemeClr>
              </a:gs>
              <a:gs pos="99000">
                <a:schemeClr val="bg1">
                  <a:lumMod val="75000"/>
                </a:schemeClr>
              </a:gs>
            </a:gsLst>
            <a:lin ang="5400000" scaled="1"/>
          </a:gradFill>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4" name="Content Placeholder 3">
            <a:extLst>
              <a:ext uri="{FF2B5EF4-FFF2-40B4-BE49-F238E27FC236}">
                <a16:creationId xmlns:a16="http://schemas.microsoft.com/office/drawing/2014/main" id="{82961874-19C1-E54C-8156-74C650C8105D}"/>
              </a:ext>
            </a:extLst>
          </p:cNvPr>
          <p:cNvSpPr>
            <a:spLocks noGrp="1"/>
          </p:cNvSpPr>
          <p:nvPr>
            <p:ph sz="quarter" idx="12"/>
          </p:nvPr>
        </p:nvSpPr>
        <p:spPr>
          <a:xfrm>
            <a:off x="838200" y="2378075"/>
            <a:ext cx="4983163" cy="34131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886A2F00-5CC0-EE42-A7FC-43B8A7139BA7}"/>
              </a:ext>
            </a:extLst>
          </p:cNvPr>
          <p:cNvSpPr>
            <a:spLocks noGrp="1"/>
          </p:cNvSpPr>
          <p:nvPr>
            <p:ph type="title"/>
          </p:nvPr>
        </p:nvSpPr>
        <p:spPr>
          <a:xfrm>
            <a:off x="838201" y="1097280"/>
            <a:ext cx="4132384" cy="1446628"/>
          </a:xfrm>
        </p:spPr>
        <p:txBody>
          <a:bodyPr/>
          <a:lstStyle/>
          <a:p>
            <a:r>
              <a:rPr lang="en-US"/>
              <a:t>Click to edit Master title style</a:t>
            </a:r>
          </a:p>
        </p:txBody>
      </p:sp>
      <p:sp>
        <p:nvSpPr>
          <p:cNvPr id="5" name="Footer Placeholder 4">
            <a:extLst>
              <a:ext uri="{FF2B5EF4-FFF2-40B4-BE49-F238E27FC236}">
                <a16:creationId xmlns:a16="http://schemas.microsoft.com/office/drawing/2014/main" id="{70914FA4-651E-0645-9165-939E6BDC4D0D}"/>
              </a:ext>
            </a:extLst>
          </p:cNvPr>
          <p:cNvSpPr>
            <a:spLocks noGrp="1"/>
          </p:cNvSpPr>
          <p:nvPr>
            <p:ph type="ftr" sz="quarter" idx="13"/>
          </p:nvPr>
        </p:nvSpPr>
        <p:spPr/>
        <p:txBody>
          <a:bodyPr/>
          <a:lstStyle/>
          <a:p>
            <a:r>
              <a:rPr lang="en-US"/>
              <a:t>Chapter Leader Exchange</a:t>
            </a:r>
          </a:p>
        </p:txBody>
      </p:sp>
    </p:spTree>
    <p:extLst>
      <p:ext uri="{BB962C8B-B14F-4D97-AF65-F5344CB8AC3E}">
        <p14:creationId xmlns:p14="http://schemas.microsoft.com/office/powerpoint/2010/main" val="152163258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35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63328" y="2230840"/>
            <a:ext cx="4187371" cy="1783443"/>
          </a:xfrm>
        </p:spPr>
        <p:txBody>
          <a:bodyPr/>
          <a:lstStyle>
            <a:lvl1pPr>
              <a:lnSpc>
                <a:spcPct val="100000"/>
              </a:lnSpc>
              <a:defRPr sz="4000">
                <a:latin typeface="Prometo Medium" panose="020B0704030203060203" pitchFamily="34" charset="0"/>
              </a:defRPr>
            </a:lvl1pPr>
          </a:lstStyle>
          <a:p>
            <a:r>
              <a:rPr lang="en-US"/>
              <a:t>Click to edit Master title style</a:t>
            </a:r>
          </a:p>
        </p:txBody>
      </p:sp>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a:p>
        </p:txBody>
      </p:sp>
      <p:sp>
        <p:nvSpPr>
          <p:cNvPr id="7" name="Picture Placeholder 7"/>
          <p:cNvSpPr>
            <a:spLocks noGrp="1"/>
          </p:cNvSpPr>
          <p:nvPr>
            <p:ph type="pic" sz="quarter" idx="14"/>
          </p:nvPr>
        </p:nvSpPr>
        <p:spPr>
          <a:xfrm>
            <a:off x="6096000" y="524535"/>
            <a:ext cx="1722783" cy="1722781"/>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8" name="Picture Placeholder 7"/>
          <p:cNvSpPr>
            <a:spLocks noGrp="1"/>
          </p:cNvSpPr>
          <p:nvPr>
            <p:ph type="pic" sz="quarter" idx="15"/>
          </p:nvPr>
        </p:nvSpPr>
        <p:spPr>
          <a:xfrm>
            <a:off x="6096000" y="2553237"/>
            <a:ext cx="1722783" cy="1722781"/>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10" name="Picture Placeholder 7"/>
          <p:cNvSpPr>
            <a:spLocks noGrp="1"/>
          </p:cNvSpPr>
          <p:nvPr>
            <p:ph type="pic" sz="quarter" idx="16"/>
          </p:nvPr>
        </p:nvSpPr>
        <p:spPr>
          <a:xfrm>
            <a:off x="6096000" y="4581940"/>
            <a:ext cx="1722783" cy="1722781"/>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Tree>
    <p:extLst>
      <p:ext uri="{BB962C8B-B14F-4D97-AF65-F5344CB8AC3E}">
        <p14:creationId xmlns:p14="http://schemas.microsoft.com/office/powerpoint/2010/main" val="123736703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22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a:p>
        </p:txBody>
      </p:sp>
      <p:sp>
        <p:nvSpPr>
          <p:cNvPr id="5" name="Picture Placeholder 7"/>
          <p:cNvSpPr>
            <a:spLocks noGrp="1"/>
          </p:cNvSpPr>
          <p:nvPr>
            <p:ph type="pic" sz="quarter" idx="12"/>
          </p:nvPr>
        </p:nvSpPr>
        <p:spPr>
          <a:xfrm>
            <a:off x="2478157" y="-188843"/>
            <a:ext cx="7235686" cy="7235686"/>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Tree>
    <p:extLst>
      <p:ext uri="{BB962C8B-B14F-4D97-AF65-F5344CB8AC3E}">
        <p14:creationId xmlns:p14="http://schemas.microsoft.com/office/powerpoint/2010/main" val="62803600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26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54583" y="1171169"/>
            <a:ext cx="9833429" cy="1028700"/>
          </a:xfrm>
        </p:spPr>
        <p:txBody>
          <a:bodyPr/>
          <a:lstStyle>
            <a:lvl1pPr>
              <a:defRPr sz="3200">
                <a:latin typeface="Prometo Medium" panose="020B0704030203060203" pitchFamily="34" charset="0"/>
              </a:defRPr>
            </a:lvl1pPr>
          </a:lstStyle>
          <a:p>
            <a:r>
              <a:rPr lang="en-US"/>
              <a:t>Click to edit Master title style</a:t>
            </a:r>
          </a:p>
        </p:txBody>
      </p:sp>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a:p>
        </p:txBody>
      </p:sp>
      <p:sp>
        <p:nvSpPr>
          <p:cNvPr id="6" name="Picture Placeholder 7"/>
          <p:cNvSpPr>
            <a:spLocks noGrp="1"/>
          </p:cNvSpPr>
          <p:nvPr>
            <p:ph type="pic" sz="quarter" idx="13"/>
          </p:nvPr>
        </p:nvSpPr>
        <p:spPr>
          <a:xfrm>
            <a:off x="1596571" y="2318838"/>
            <a:ext cx="2273064" cy="227306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11" name="Picture Placeholder 7"/>
          <p:cNvSpPr>
            <a:spLocks noGrp="1"/>
          </p:cNvSpPr>
          <p:nvPr>
            <p:ph type="pic" sz="quarter" idx="14"/>
          </p:nvPr>
        </p:nvSpPr>
        <p:spPr>
          <a:xfrm>
            <a:off x="4959468" y="2318838"/>
            <a:ext cx="2273064" cy="227306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12" name="Picture Placeholder 7"/>
          <p:cNvSpPr>
            <a:spLocks noGrp="1"/>
          </p:cNvSpPr>
          <p:nvPr>
            <p:ph type="pic" sz="quarter" idx="15"/>
          </p:nvPr>
        </p:nvSpPr>
        <p:spPr>
          <a:xfrm>
            <a:off x="8322365" y="2318838"/>
            <a:ext cx="2273064" cy="227306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Tree>
    <p:extLst>
      <p:ext uri="{BB962C8B-B14F-4D97-AF65-F5344CB8AC3E}">
        <p14:creationId xmlns:p14="http://schemas.microsoft.com/office/powerpoint/2010/main" val="44567331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34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a:p>
        </p:txBody>
      </p:sp>
      <p:sp>
        <p:nvSpPr>
          <p:cNvPr id="5" name="Picture Placeholder 4"/>
          <p:cNvSpPr>
            <a:spLocks noGrp="1"/>
          </p:cNvSpPr>
          <p:nvPr>
            <p:ph type="pic" sz="quarter" idx="14"/>
          </p:nvPr>
        </p:nvSpPr>
        <p:spPr>
          <a:xfrm>
            <a:off x="0" y="0"/>
            <a:ext cx="12192000" cy="6858000"/>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Tree>
    <p:extLst>
      <p:ext uri="{BB962C8B-B14F-4D97-AF65-F5344CB8AC3E}">
        <p14:creationId xmlns:p14="http://schemas.microsoft.com/office/powerpoint/2010/main" val="6322265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46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a:p>
        </p:txBody>
      </p:sp>
      <p:sp>
        <p:nvSpPr>
          <p:cNvPr id="5" name="Picture Placeholder 4"/>
          <p:cNvSpPr>
            <a:spLocks noGrp="1"/>
          </p:cNvSpPr>
          <p:nvPr>
            <p:ph type="pic" sz="quarter" idx="14"/>
          </p:nvPr>
        </p:nvSpPr>
        <p:spPr>
          <a:xfrm>
            <a:off x="-1" y="0"/>
            <a:ext cx="6134793" cy="6858000"/>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
        <p:nvSpPr>
          <p:cNvPr id="6" name="Picture Placeholder 4"/>
          <p:cNvSpPr>
            <a:spLocks noGrp="1"/>
          </p:cNvSpPr>
          <p:nvPr>
            <p:ph type="pic" sz="quarter" idx="15"/>
          </p:nvPr>
        </p:nvSpPr>
        <p:spPr>
          <a:xfrm>
            <a:off x="6057207" y="0"/>
            <a:ext cx="6134793" cy="6858000"/>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Tree>
    <p:extLst>
      <p:ext uri="{BB962C8B-B14F-4D97-AF65-F5344CB8AC3E}">
        <p14:creationId xmlns:p14="http://schemas.microsoft.com/office/powerpoint/2010/main" val="134543122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36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63329" y="2307032"/>
            <a:ext cx="4187371" cy="1783443"/>
          </a:xfrm>
        </p:spPr>
        <p:txBody>
          <a:bodyPr/>
          <a:lstStyle>
            <a:lvl1pPr>
              <a:lnSpc>
                <a:spcPct val="100000"/>
              </a:lnSpc>
              <a:defRPr sz="4000">
                <a:latin typeface="Prometo Medium" panose="020B0704030203060203" pitchFamily="34" charset="0"/>
              </a:defRPr>
            </a:lvl1pPr>
          </a:lstStyle>
          <a:p>
            <a:r>
              <a:rPr lang="en-US"/>
              <a:t>Click to edit Master title style</a:t>
            </a:r>
          </a:p>
        </p:txBody>
      </p:sp>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2514600" y="-412387"/>
            <a:ext cx="5359399" cy="9161367"/>
          </a:xfrm>
          <a:prstGeom prst="rect">
            <a:avLst/>
          </a:prstGeom>
        </p:spPr>
      </p:pic>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234302" y="1633719"/>
            <a:ext cx="2064897" cy="4209756"/>
          </a:xfrm>
          <a:prstGeom prst="rect">
            <a:avLst/>
          </a:prstGeom>
        </p:spPr>
      </p:pic>
      <p:sp>
        <p:nvSpPr>
          <p:cNvPr id="8" name="Picture Placeholder 4"/>
          <p:cNvSpPr>
            <a:spLocks noGrp="1"/>
          </p:cNvSpPr>
          <p:nvPr>
            <p:ph type="pic" sz="quarter" idx="14"/>
          </p:nvPr>
        </p:nvSpPr>
        <p:spPr>
          <a:xfrm>
            <a:off x="4368800" y="2171700"/>
            <a:ext cx="1790700" cy="3162300"/>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Tree>
    <p:extLst>
      <p:ext uri="{BB962C8B-B14F-4D97-AF65-F5344CB8AC3E}">
        <p14:creationId xmlns:p14="http://schemas.microsoft.com/office/powerpoint/2010/main" val="153946407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44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02997" y="465318"/>
            <a:ext cx="2915798" cy="5944509"/>
          </a:xfrm>
          <a:prstGeom prst="rect">
            <a:avLst/>
          </a:prstGeom>
        </p:spPr>
      </p:pic>
      <p:sp>
        <p:nvSpPr>
          <p:cNvPr id="8" name="Picture Placeholder 4"/>
          <p:cNvSpPr>
            <a:spLocks noGrp="1"/>
          </p:cNvSpPr>
          <p:nvPr>
            <p:ph type="pic" sz="quarter" idx="14"/>
          </p:nvPr>
        </p:nvSpPr>
        <p:spPr>
          <a:xfrm>
            <a:off x="4796591" y="1211482"/>
            <a:ext cx="2528610" cy="4465418"/>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
        <p:nvSpPr>
          <p:cNvPr id="9" name="Picture Placeholder 4"/>
          <p:cNvSpPr>
            <a:spLocks noGrp="1"/>
          </p:cNvSpPr>
          <p:nvPr>
            <p:ph type="pic" sz="quarter" idx="15"/>
          </p:nvPr>
        </p:nvSpPr>
        <p:spPr>
          <a:xfrm>
            <a:off x="7641391" y="1211482"/>
            <a:ext cx="2528610" cy="4465418"/>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
        <p:nvSpPr>
          <p:cNvPr id="12" name="Picture Placeholder 4"/>
          <p:cNvSpPr>
            <a:spLocks noGrp="1"/>
          </p:cNvSpPr>
          <p:nvPr>
            <p:ph type="pic" sz="quarter" idx="18"/>
          </p:nvPr>
        </p:nvSpPr>
        <p:spPr>
          <a:xfrm>
            <a:off x="1918893" y="1211482"/>
            <a:ext cx="2528610" cy="4465418"/>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Tree>
    <p:extLst>
      <p:ext uri="{BB962C8B-B14F-4D97-AF65-F5344CB8AC3E}">
        <p14:creationId xmlns:p14="http://schemas.microsoft.com/office/powerpoint/2010/main" val="271471140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37_Custom Layout">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36523" y="-7716539"/>
            <a:ext cx="2935516" cy="22532368"/>
          </a:xfrm>
          <a:prstGeom prst="rect">
            <a:avLst/>
          </a:prstGeom>
        </p:spPr>
      </p:pic>
      <p:sp>
        <p:nvSpPr>
          <p:cNvPr id="11" name="Picture Placeholder 4"/>
          <p:cNvSpPr>
            <a:spLocks noGrp="1"/>
          </p:cNvSpPr>
          <p:nvPr>
            <p:ph type="pic" sz="quarter" idx="14"/>
          </p:nvPr>
        </p:nvSpPr>
        <p:spPr>
          <a:xfrm>
            <a:off x="4683531" y="2389412"/>
            <a:ext cx="1829708" cy="2286000"/>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
        <p:nvSpPr>
          <p:cNvPr id="2" name="Title 1"/>
          <p:cNvSpPr>
            <a:spLocks noGrp="1"/>
          </p:cNvSpPr>
          <p:nvPr>
            <p:ph type="title"/>
          </p:nvPr>
        </p:nvSpPr>
        <p:spPr>
          <a:xfrm>
            <a:off x="859827" y="2307032"/>
            <a:ext cx="4187371" cy="1783443"/>
          </a:xfrm>
        </p:spPr>
        <p:txBody>
          <a:bodyPr/>
          <a:lstStyle>
            <a:lvl1pPr>
              <a:lnSpc>
                <a:spcPct val="100000"/>
              </a:lnSpc>
              <a:defRPr sz="4000">
                <a:latin typeface="Prometo Medium" panose="020B0704030203060203" pitchFamily="34" charset="0"/>
              </a:defRPr>
            </a:lvl1pPr>
          </a:lstStyle>
          <a:p>
            <a:r>
              <a:rPr lang="en-US"/>
              <a:t>Click to edit Master title style</a:t>
            </a:r>
          </a:p>
        </p:txBody>
      </p:sp>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a:p>
        </p:txBody>
      </p:sp>
    </p:spTree>
    <p:extLst>
      <p:ext uri="{BB962C8B-B14F-4D97-AF65-F5344CB8AC3E}">
        <p14:creationId xmlns:p14="http://schemas.microsoft.com/office/powerpoint/2010/main" val="71022683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38_Custom Layou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694264" y="1551026"/>
            <a:ext cx="5189635" cy="4363312"/>
          </a:xfrm>
          <a:prstGeom prst="rect">
            <a:avLst/>
          </a:prstGeom>
        </p:spPr>
      </p:pic>
      <p:sp>
        <p:nvSpPr>
          <p:cNvPr id="11" name="Picture Placeholder 4"/>
          <p:cNvSpPr>
            <a:spLocks noGrp="1"/>
          </p:cNvSpPr>
          <p:nvPr>
            <p:ph type="pic" sz="quarter" idx="14"/>
          </p:nvPr>
        </p:nvSpPr>
        <p:spPr>
          <a:xfrm>
            <a:off x="5884154" y="1805212"/>
            <a:ext cx="4809245" cy="2703288"/>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
        <p:nvSpPr>
          <p:cNvPr id="2" name="Title 1"/>
          <p:cNvSpPr>
            <a:spLocks noGrp="1"/>
          </p:cNvSpPr>
          <p:nvPr>
            <p:ph type="title"/>
          </p:nvPr>
        </p:nvSpPr>
        <p:spPr>
          <a:xfrm>
            <a:off x="863325" y="2307032"/>
            <a:ext cx="4187371" cy="1783443"/>
          </a:xfrm>
        </p:spPr>
        <p:txBody>
          <a:bodyPr/>
          <a:lstStyle>
            <a:lvl1pPr>
              <a:lnSpc>
                <a:spcPct val="100000"/>
              </a:lnSpc>
              <a:defRPr sz="4000">
                <a:latin typeface="Prometo Medium" panose="020B0704030203060203" pitchFamily="34" charset="0"/>
              </a:defRPr>
            </a:lvl1pPr>
          </a:lstStyle>
          <a:p>
            <a:r>
              <a:rPr lang="en-US"/>
              <a:t>Click to edit Master title style</a:t>
            </a:r>
          </a:p>
        </p:txBody>
      </p:sp>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a:p>
        </p:txBody>
      </p:sp>
    </p:spTree>
    <p:extLst>
      <p:ext uri="{BB962C8B-B14F-4D97-AF65-F5344CB8AC3E}">
        <p14:creationId xmlns:p14="http://schemas.microsoft.com/office/powerpoint/2010/main" val="344908636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39_Custom Layou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285240" y="1277828"/>
            <a:ext cx="7470157" cy="4386036"/>
          </a:xfrm>
          <a:prstGeom prst="rect">
            <a:avLst/>
          </a:prstGeom>
        </p:spPr>
      </p:pic>
      <p:sp>
        <p:nvSpPr>
          <p:cNvPr id="11" name="Picture Placeholder 4"/>
          <p:cNvSpPr>
            <a:spLocks noGrp="1"/>
          </p:cNvSpPr>
          <p:nvPr>
            <p:ph type="pic" sz="quarter" idx="14"/>
          </p:nvPr>
        </p:nvSpPr>
        <p:spPr>
          <a:xfrm>
            <a:off x="5200072" y="1602012"/>
            <a:ext cx="5641445" cy="3537119"/>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a:p>
        </p:txBody>
      </p:sp>
      <p:sp>
        <p:nvSpPr>
          <p:cNvPr id="6" name="Title 1">
            <a:extLst>
              <a:ext uri="{FF2B5EF4-FFF2-40B4-BE49-F238E27FC236}">
                <a16:creationId xmlns:a16="http://schemas.microsoft.com/office/drawing/2014/main" id="{2AC6E2F5-516F-A44D-B464-9D7A095798B3}"/>
              </a:ext>
            </a:extLst>
          </p:cNvPr>
          <p:cNvSpPr>
            <a:spLocks noGrp="1"/>
          </p:cNvSpPr>
          <p:nvPr>
            <p:ph type="title"/>
          </p:nvPr>
        </p:nvSpPr>
        <p:spPr>
          <a:xfrm>
            <a:off x="863325" y="2307032"/>
            <a:ext cx="4187371" cy="1783443"/>
          </a:xfrm>
        </p:spPr>
        <p:txBody>
          <a:bodyPr/>
          <a:lstStyle>
            <a:lvl1pPr>
              <a:lnSpc>
                <a:spcPct val="100000"/>
              </a:lnSpc>
              <a:defRPr sz="4000">
                <a:latin typeface="Prometo Medium" panose="020B0704030203060203" pitchFamily="34" charset="0"/>
              </a:defRPr>
            </a:lvl1pPr>
          </a:lstStyle>
          <a:p>
            <a:r>
              <a:rPr lang="en-US"/>
              <a:t>Click to edit Master title style</a:t>
            </a:r>
          </a:p>
        </p:txBody>
      </p:sp>
    </p:spTree>
    <p:extLst>
      <p:ext uri="{BB962C8B-B14F-4D97-AF65-F5344CB8AC3E}">
        <p14:creationId xmlns:p14="http://schemas.microsoft.com/office/powerpoint/2010/main" val="14391184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_Visual 3">
    <p:spTree>
      <p:nvGrpSpPr>
        <p:cNvPr id="1" name=""/>
        <p:cNvGrpSpPr/>
        <p:nvPr/>
      </p:nvGrpSpPr>
      <p:grpSpPr>
        <a:xfrm>
          <a:off x="0" y="0"/>
          <a:ext cx="0" cy="0"/>
          <a:chOff x="0" y="0"/>
          <a:chExt cx="0" cy="0"/>
        </a:xfrm>
      </p:grpSpPr>
      <p:pic>
        <p:nvPicPr>
          <p:cNvPr id="6" name="Picture Placeholder 4">
            <a:extLst>
              <a:ext uri="{FF2B5EF4-FFF2-40B4-BE49-F238E27FC236}">
                <a16:creationId xmlns:a16="http://schemas.microsoft.com/office/drawing/2014/main" id="{3CB26DEB-9258-F842-8984-237859FC89C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848" t="34591" r="37010"/>
          <a:stretch/>
        </p:blipFill>
        <p:spPr>
          <a:xfrm>
            <a:off x="6277809" y="4087166"/>
            <a:ext cx="2331719" cy="2770834"/>
          </a:xfrm>
          <a:prstGeom prst="rect">
            <a:avLst/>
          </a:prstGeom>
          <a:noFill/>
        </p:spPr>
      </p:pic>
      <p:pic>
        <p:nvPicPr>
          <p:cNvPr id="9" name="Picture Placeholder 4">
            <a:extLst>
              <a:ext uri="{FF2B5EF4-FFF2-40B4-BE49-F238E27FC236}">
                <a16:creationId xmlns:a16="http://schemas.microsoft.com/office/drawing/2014/main" id="{85CAB737-5A33-3341-93BA-CB3E607FCB8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848" t="34591" r="37010"/>
          <a:stretch/>
        </p:blipFill>
        <p:spPr>
          <a:xfrm>
            <a:off x="6277809" y="1334822"/>
            <a:ext cx="2331719" cy="2770834"/>
          </a:xfrm>
          <a:prstGeom prst="rect">
            <a:avLst/>
          </a:prstGeom>
          <a:noFill/>
        </p:spPr>
      </p:pic>
      <p:pic>
        <p:nvPicPr>
          <p:cNvPr id="10" name="Picture Placeholder 4">
            <a:extLst>
              <a:ext uri="{FF2B5EF4-FFF2-40B4-BE49-F238E27FC236}">
                <a16:creationId xmlns:a16="http://schemas.microsoft.com/office/drawing/2014/main" id="{7E081F6A-6EBD-3D4A-9D66-E06E6CAC785D}"/>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848" t="68147" r="37010"/>
          <a:stretch/>
        </p:blipFill>
        <p:spPr>
          <a:xfrm>
            <a:off x="6277809" y="0"/>
            <a:ext cx="2331719" cy="1349350"/>
          </a:xfrm>
          <a:prstGeom prst="rect">
            <a:avLst/>
          </a:prstGeom>
          <a:noFill/>
        </p:spPr>
      </p:pic>
      <p:sp>
        <p:nvSpPr>
          <p:cNvPr id="8" name="Picture Placeholder 7"/>
          <p:cNvSpPr>
            <a:spLocks noGrp="1"/>
          </p:cNvSpPr>
          <p:nvPr>
            <p:ph type="pic" sz="quarter" idx="12"/>
          </p:nvPr>
        </p:nvSpPr>
        <p:spPr>
          <a:xfrm>
            <a:off x="7074639" y="0"/>
            <a:ext cx="5117361" cy="6858000"/>
          </a:xfrm>
          <a:custGeom>
            <a:avLst/>
            <a:gdLst>
              <a:gd name="connsiteX0" fmla="*/ 1551265 w 5117361"/>
              <a:gd name="connsiteY0" fmla="*/ 0 h 6858000"/>
              <a:gd name="connsiteX1" fmla="*/ 5117361 w 5117361"/>
              <a:gd name="connsiteY1" fmla="*/ 0 h 6858000"/>
              <a:gd name="connsiteX2" fmla="*/ 5117361 w 5117361"/>
              <a:gd name="connsiteY2" fmla="*/ 6858000 h 6858000"/>
              <a:gd name="connsiteX3" fmla="*/ 1551265 w 5117361"/>
              <a:gd name="connsiteY3" fmla="*/ 6858000 h 6858000"/>
              <a:gd name="connsiteX4" fmla="*/ 1496804 w 5117361"/>
              <a:gd name="connsiteY4" fmla="*/ 6810825 h 6858000"/>
              <a:gd name="connsiteX5" fmla="*/ 0 w 5117361"/>
              <a:gd name="connsiteY5" fmla="*/ 3429000 h 6858000"/>
              <a:gd name="connsiteX6" fmla="*/ 1496804 w 5117361"/>
              <a:gd name="connsiteY6" fmla="*/ 4717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17361" h="6858000">
                <a:moveTo>
                  <a:pt x="1551265" y="0"/>
                </a:moveTo>
                <a:lnTo>
                  <a:pt x="5117361" y="0"/>
                </a:lnTo>
                <a:lnTo>
                  <a:pt x="5117361" y="6858000"/>
                </a:lnTo>
                <a:lnTo>
                  <a:pt x="1551265" y="6858000"/>
                </a:lnTo>
                <a:lnTo>
                  <a:pt x="1496804" y="6810825"/>
                </a:lnTo>
                <a:cubicBezTo>
                  <a:pt x="577286" y="5975085"/>
                  <a:pt x="0" y="4769459"/>
                  <a:pt x="0" y="3429000"/>
                </a:cubicBezTo>
                <a:cubicBezTo>
                  <a:pt x="0" y="2088542"/>
                  <a:pt x="577286" y="882916"/>
                  <a:pt x="1496804" y="47175"/>
                </a:cubicBezTo>
                <a:close/>
              </a:path>
            </a:pathLst>
          </a:cu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
        <p:nvSpPr>
          <p:cNvPr id="11" name="Oval 10">
            <a:extLst>
              <a:ext uri="{FF2B5EF4-FFF2-40B4-BE49-F238E27FC236}">
                <a16:creationId xmlns:a16="http://schemas.microsoft.com/office/drawing/2014/main" id="{A5B975AF-C0C1-D743-9D1D-F4628CEDF74F}"/>
              </a:ext>
            </a:extLst>
          </p:cNvPr>
          <p:cNvSpPr/>
          <p:nvPr userDrawn="1"/>
        </p:nvSpPr>
        <p:spPr>
          <a:xfrm>
            <a:off x="11432327" y="6318703"/>
            <a:ext cx="370114" cy="370114"/>
          </a:xfrm>
          <a:prstGeom prst="ellipse">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3" name="Slide Number Placeholder 2"/>
          <p:cNvSpPr>
            <a:spLocks noGrp="1"/>
          </p:cNvSpPr>
          <p:nvPr>
            <p:ph type="sldNum" sz="quarter" idx="10"/>
          </p:nvPr>
        </p:nvSpPr>
        <p:spPr/>
        <p:txBody>
          <a:bodyPr/>
          <a:lstStyle>
            <a:lvl1pPr>
              <a:defRPr b="0" i="0">
                <a:latin typeface="Century Gothic" panose="020B0502020202020204" pitchFamily="34" charset="0"/>
              </a:defRPr>
            </a:lvl1pPr>
          </a:lstStyle>
          <a:p>
            <a:fld id="{D8D877B3-D348-4611-9BDB-C5374591D951}" type="slidenum">
              <a:rPr lang="en-US" smtClean="0"/>
              <a:pPr/>
              <a:t>‹#›</a:t>
            </a:fld>
            <a:endParaRPr lang="en-US"/>
          </a:p>
        </p:txBody>
      </p:sp>
      <p:sp>
        <p:nvSpPr>
          <p:cNvPr id="4" name="Title 3">
            <a:extLst>
              <a:ext uri="{FF2B5EF4-FFF2-40B4-BE49-F238E27FC236}">
                <a16:creationId xmlns:a16="http://schemas.microsoft.com/office/drawing/2014/main" id="{028049AB-719B-7948-8C38-9F09EAF52D62}"/>
              </a:ext>
            </a:extLst>
          </p:cNvPr>
          <p:cNvSpPr>
            <a:spLocks noGrp="1"/>
          </p:cNvSpPr>
          <p:nvPr>
            <p:ph type="title" hasCustomPrompt="1"/>
          </p:nvPr>
        </p:nvSpPr>
        <p:spPr>
          <a:xfrm>
            <a:off x="854699" y="1097280"/>
            <a:ext cx="4314709" cy="1158240"/>
          </a:xfrm>
        </p:spPr>
        <p:txBody>
          <a:bodyPr/>
          <a:lstStyle/>
          <a:p>
            <a:r>
              <a:rPr lang="en-US"/>
              <a:t>Click to Edit Master Title Style</a:t>
            </a:r>
          </a:p>
        </p:txBody>
      </p:sp>
      <p:sp>
        <p:nvSpPr>
          <p:cNvPr id="5" name="Content Placeholder 4">
            <a:extLst>
              <a:ext uri="{FF2B5EF4-FFF2-40B4-BE49-F238E27FC236}">
                <a16:creationId xmlns:a16="http://schemas.microsoft.com/office/drawing/2014/main" id="{0F1541DB-45E7-874B-97E3-A4965FD1D868}"/>
              </a:ext>
            </a:extLst>
          </p:cNvPr>
          <p:cNvSpPr>
            <a:spLocks noGrp="1"/>
          </p:cNvSpPr>
          <p:nvPr>
            <p:ph sz="quarter" idx="13"/>
          </p:nvPr>
        </p:nvSpPr>
        <p:spPr>
          <a:xfrm>
            <a:off x="838200" y="2279650"/>
            <a:ext cx="5257800" cy="36941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Footer Placeholder 1">
            <a:extLst>
              <a:ext uri="{FF2B5EF4-FFF2-40B4-BE49-F238E27FC236}">
                <a16:creationId xmlns:a16="http://schemas.microsoft.com/office/drawing/2014/main" id="{98E98540-1EE3-414A-9049-A95D31F44C52}"/>
              </a:ext>
            </a:extLst>
          </p:cNvPr>
          <p:cNvSpPr>
            <a:spLocks noGrp="1"/>
          </p:cNvSpPr>
          <p:nvPr>
            <p:ph type="ftr" sz="quarter" idx="14"/>
          </p:nvPr>
        </p:nvSpPr>
        <p:spPr/>
        <p:txBody>
          <a:bodyPr/>
          <a:lstStyle/>
          <a:p>
            <a:r>
              <a:rPr lang="en-US"/>
              <a:t>Chapter Leader Exchange</a:t>
            </a:r>
          </a:p>
        </p:txBody>
      </p:sp>
    </p:spTree>
    <p:extLst>
      <p:ext uri="{BB962C8B-B14F-4D97-AF65-F5344CB8AC3E}">
        <p14:creationId xmlns:p14="http://schemas.microsoft.com/office/powerpoint/2010/main" val="154737405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40_Custom Layou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109454" y="913305"/>
            <a:ext cx="5343632" cy="7508718"/>
          </a:xfrm>
          <a:prstGeom prst="rect">
            <a:avLst/>
          </a:prstGeom>
        </p:spPr>
      </p:pic>
      <p:sp>
        <p:nvSpPr>
          <p:cNvPr id="11" name="Picture Placeholder 4"/>
          <p:cNvSpPr>
            <a:spLocks noGrp="1"/>
          </p:cNvSpPr>
          <p:nvPr>
            <p:ph type="pic" sz="quarter" idx="14"/>
          </p:nvPr>
        </p:nvSpPr>
        <p:spPr>
          <a:xfrm>
            <a:off x="5553954" y="1690912"/>
            <a:ext cx="4453646" cy="5941788"/>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a:p>
        </p:txBody>
      </p:sp>
      <p:sp>
        <p:nvSpPr>
          <p:cNvPr id="6" name="Title 1">
            <a:extLst>
              <a:ext uri="{FF2B5EF4-FFF2-40B4-BE49-F238E27FC236}">
                <a16:creationId xmlns:a16="http://schemas.microsoft.com/office/drawing/2014/main" id="{23AC0103-C813-EA42-943D-A7EB9354902F}"/>
              </a:ext>
            </a:extLst>
          </p:cNvPr>
          <p:cNvSpPr>
            <a:spLocks noGrp="1"/>
          </p:cNvSpPr>
          <p:nvPr>
            <p:ph type="title"/>
          </p:nvPr>
        </p:nvSpPr>
        <p:spPr>
          <a:xfrm>
            <a:off x="863325" y="2307032"/>
            <a:ext cx="4187371" cy="1783443"/>
          </a:xfrm>
        </p:spPr>
        <p:txBody>
          <a:bodyPr/>
          <a:lstStyle>
            <a:lvl1pPr>
              <a:lnSpc>
                <a:spcPct val="100000"/>
              </a:lnSpc>
              <a:defRPr sz="4000">
                <a:latin typeface="Prometo Medium" panose="020B0704030203060203" pitchFamily="34" charset="0"/>
              </a:defRPr>
            </a:lvl1pPr>
          </a:lstStyle>
          <a:p>
            <a:r>
              <a:rPr lang="en-US"/>
              <a:t>Click to edit Master title style</a:t>
            </a:r>
          </a:p>
        </p:txBody>
      </p:sp>
    </p:spTree>
    <p:extLst>
      <p:ext uri="{BB962C8B-B14F-4D97-AF65-F5344CB8AC3E}">
        <p14:creationId xmlns:p14="http://schemas.microsoft.com/office/powerpoint/2010/main" val="380642601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41_Custom Layou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942839" y="1106866"/>
            <a:ext cx="2408238" cy="4909739"/>
          </a:xfrm>
          <a:prstGeom prst="rect">
            <a:avLst/>
          </a:prstGeom>
        </p:spPr>
      </p:pic>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46761" y="1106866"/>
            <a:ext cx="2408238" cy="4909739"/>
          </a:xfrm>
          <a:prstGeom prst="rect">
            <a:avLst/>
          </a:prstGeom>
        </p:spPr>
      </p:pic>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50683" y="1106866"/>
            <a:ext cx="2408238" cy="4909739"/>
          </a:xfrm>
          <a:prstGeom prst="rect">
            <a:avLst/>
          </a:prstGeom>
        </p:spPr>
      </p:pic>
      <p:sp>
        <p:nvSpPr>
          <p:cNvPr id="11" name="Picture Placeholder 4"/>
          <p:cNvSpPr>
            <a:spLocks noGrp="1"/>
          </p:cNvSpPr>
          <p:nvPr>
            <p:ph type="pic" sz="quarter" idx="14"/>
          </p:nvPr>
        </p:nvSpPr>
        <p:spPr>
          <a:xfrm>
            <a:off x="5098854" y="1716652"/>
            <a:ext cx="2114746" cy="3719288"/>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a:p>
        </p:txBody>
      </p:sp>
      <p:sp>
        <p:nvSpPr>
          <p:cNvPr id="12" name="Picture Placeholder 4"/>
          <p:cNvSpPr>
            <a:spLocks noGrp="1"/>
          </p:cNvSpPr>
          <p:nvPr>
            <p:ph type="pic" sz="quarter" idx="15"/>
          </p:nvPr>
        </p:nvSpPr>
        <p:spPr>
          <a:xfrm>
            <a:off x="7690919" y="1716652"/>
            <a:ext cx="2114746" cy="3719288"/>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
        <p:nvSpPr>
          <p:cNvPr id="13" name="Picture Placeholder 4"/>
          <p:cNvSpPr>
            <a:spLocks noGrp="1"/>
          </p:cNvSpPr>
          <p:nvPr>
            <p:ph type="pic" sz="quarter" idx="16"/>
          </p:nvPr>
        </p:nvSpPr>
        <p:spPr>
          <a:xfrm>
            <a:off x="10290984" y="1716652"/>
            <a:ext cx="2114746" cy="3719288"/>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
        <p:nvSpPr>
          <p:cNvPr id="14" name="Title 1">
            <a:extLst>
              <a:ext uri="{FF2B5EF4-FFF2-40B4-BE49-F238E27FC236}">
                <a16:creationId xmlns:a16="http://schemas.microsoft.com/office/drawing/2014/main" id="{CCE815C3-EA89-EF43-83E5-6BC3E05D4F7A}"/>
              </a:ext>
            </a:extLst>
          </p:cNvPr>
          <p:cNvSpPr>
            <a:spLocks noGrp="1"/>
          </p:cNvSpPr>
          <p:nvPr>
            <p:ph type="title"/>
          </p:nvPr>
        </p:nvSpPr>
        <p:spPr>
          <a:xfrm>
            <a:off x="863325" y="2307032"/>
            <a:ext cx="4187371" cy="1783443"/>
          </a:xfrm>
        </p:spPr>
        <p:txBody>
          <a:bodyPr/>
          <a:lstStyle>
            <a:lvl1pPr>
              <a:lnSpc>
                <a:spcPct val="100000"/>
              </a:lnSpc>
              <a:defRPr sz="4000">
                <a:latin typeface="Prometo Medium" panose="020B0704030203060203" pitchFamily="34" charset="0"/>
              </a:defRPr>
            </a:lvl1pPr>
          </a:lstStyle>
          <a:p>
            <a:r>
              <a:rPr lang="en-US"/>
              <a:t>Click to edit Master title style</a:t>
            </a:r>
          </a:p>
        </p:txBody>
      </p:sp>
    </p:spTree>
    <p:extLst>
      <p:ext uri="{BB962C8B-B14F-4D97-AF65-F5344CB8AC3E}">
        <p14:creationId xmlns:p14="http://schemas.microsoft.com/office/powerpoint/2010/main" val="126614050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43_Custom Layout">
    <p:spTree>
      <p:nvGrpSpPr>
        <p:cNvPr id="1" name=""/>
        <p:cNvGrpSpPr/>
        <p:nvPr/>
      </p:nvGrpSpPr>
      <p:grpSpPr>
        <a:xfrm>
          <a:off x="0" y="0"/>
          <a:ext cx="0" cy="0"/>
          <a:chOff x="0" y="0"/>
          <a:chExt cx="0" cy="0"/>
        </a:xfrm>
      </p:grpSpPr>
      <p:sp>
        <p:nvSpPr>
          <p:cNvPr id="4" name="Rectangle 3"/>
          <p:cNvSpPr/>
          <p:nvPr userDrawn="1"/>
        </p:nvSpPr>
        <p:spPr>
          <a:xfrm>
            <a:off x="-23434" y="0"/>
            <a:ext cx="4023933" cy="6858000"/>
          </a:xfrm>
          <a:prstGeom prst="rect">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55839" y="1271626"/>
            <a:ext cx="2408238" cy="4909739"/>
          </a:xfrm>
          <a:prstGeom prst="rect">
            <a:avLst/>
          </a:prstGeom>
        </p:spPr>
      </p:pic>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048083" y="1271626"/>
            <a:ext cx="2408238" cy="4909739"/>
          </a:xfrm>
          <a:prstGeom prst="rect">
            <a:avLst/>
          </a:prstGeom>
        </p:spPr>
      </p:pic>
      <p:sp>
        <p:nvSpPr>
          <p:cNvPr id="16" name="Picture Placeholder 4"/>
          <p:cNvSpPr>
            <a:spLocks noGrp="1"/>
          </p:cNvSpPr>
          <p:nvPr>
            <p:ph type="pic" sz="quarter" idx="15"/>
          </p:nvPr>
        </p:nvSpPr>
        <p:spPr>
          <a:xfrm>
            <a:off x="-411681" y="1881412"/>
            <a:ext cx="2114746" cy="3719288"/>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
        <p:nvSpPr>
          <p:cNvPr id="17" name="Picture Placeholder 4"/>
          <p:cNvSpPr>
            <a:spLocks noGrp="1"/>
          </p:cNvSpPr>
          <p:nvPr>
            <p:ph type="pic" sz="quarter" idx="16"/>
          </p:nvPr>
        </p:nvSpPr>
        <p:spPr>
          <a:xfrm>
            <a:off x="2188384" y="1881412"/>
            <a:ext cx="2114746" cy="3719288"/>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
        <p:nvSpPr>
          <p:cNvPr id="20" name="Title 1"/>
          <p:cNvSpPr>
            <a:spLocks noGrp="1"/>
          </p:cNvSpPr>
          <p:nvPr>
            <p:ph type="title"/>
          </p:nvPr>
        </p:nvSpPr>
        <p:spPr>
          <a:xfrm>
            <a:off x="5101771" y="1171169"/>
            <a:ext cx="5401129" cy="1028700"/>
          </a:xfrm>
        </p:spPr>
        <p:txBody>
          <a:bodyPr/>
          <a:lstStyle>
            <a:lvl1pPr>
              <a:lnSpc>
                <a:spcPct val="100000"/>
              </a:lnSpc>
              <a:defRPr sz="3200">
                <a:latin typeface="Prometo Medium" panose="020B0704030203060203" pitchFamily="34" charset="0"/>
              </a:defRPr>
            </a:lvl1pPr>
          </a:lstStyle>
          <a:p>
            <a:r>
              <a:rPr lang="en-US"/>
              <a:t>Click to edit Master title style</a:t>
            </a:r>
          </a:p>
        </p:txBody>
      </p:sp>
    </p:spTree>
    <p:extLst>
      <p:ext uri="{BB962C8B-B14F-4D97-AF65-F5344CB8AC3E}">
        <p14:creationId xmlns:p14="http://schemas.microsoft.com/office/powerpoint/2010/main" val="154425537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42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a:p>
        </p:txBody>
      </p:sp>
      <p:sp>
        <p:nvSpPr>
          <p:cNvPr id="15" name="Picture Placeholder 4"/>
          <p:cNvSpPr>
            <a:spLocks noGrp="1"/>
          </p:cNvSpPr>
          <p:nvPr>
            <p:ph type="pic" sz="quarter" idx="15"/>
          </p:nvPr>
        </p:nvSpPr>
        <p:spPr>
          <a:xfrm>
            <a:off x="5544619" y="3316697"/>
            <a:ext cx="2114746" cy="3719288"/>
          </a:xfrm>
          <a:prstGeom prst="rect">
            <a:avLst/>
          </a:prstGeom>
          <a:gradFill>
            <a:gsLst>
              <a:gs pos="0">
                <a:schemeClr val="bg1">
                  <a:lumMod val="85000"/>
                </a:schemeClr>
              </a:gs>
              <a:gs pos="99000">
                <a:schemeClr val="bg1">
                  <a:lumMod val="75000"/>
                </a:schemeClr>
              </a:gs>
            </a:gsLst>
            <a:lin ang="5400000" scaled="1"/>
          </a:gradFill>
          <a:ln>
            <a:noFill/>
          </a:ln>
          <a:effectLst>
            <a:outerShdw blurRad="38100" dist="152400" dir="8100000" algn="tr" rotWithShape="0">
              <a:prstClr val="black">
                <a:alpha val="10000"/>
              </a:prstClr>
            </a:outerShdw>
          </a:effectLst>
          <a:scene3d>
            <a:camera prst="isometricTopUp"/>
            <a:lightRig rig="threePt" dir="t"/>
          </a:scene3d>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
        <p:nvSpPr>
          <p:cNvPr id="16" name="Picture Placeholder 4"/>
          <p:cNvSpPr>
            <a:spLocks noGrp="1"/>
          </p:cNvSpPr>
          <p:nvPr>
            <p:ph type="pic" sz="quarter" idx="16"/>
          </p:nvPr>
        </p:nvSpPr>
        <p:spPr>
          <a:xfrm>
            <a:off x="7195619" y="2313211"/>
            <a:ext cx="2114746" cy="3719288"/>
          </a:xfrm>
          <a:prstGeom prst="rect">
            <a:avLst/>
          </a:prstGeom>
          <a:gradFill>
            <a:gsLst>
              <a:gs pos="0">
                <a:schemeClr val="bg1">
                  <a:lumMod val="85000"/>
                </a:schemeClr>
              </a:gs>
              <a:gs pos="99000">
                <a:schemeClr val="bg1">
                  <a:lumMod val="75000"/>
                </a:schemeClr>
              </a:gs>
            </a:gsLst>
            <a:lin ang="5400000" scaled="1"/>
          </a:gradFill>
          <a:ln>
            <a:noFill/>
          </a:ln>
          <a:effectLst>
            <a:outerShdw blurRad="38100" dist="152400" dir="8100000" algn="tr" rotWithShape="0">
              <a:prstClr val="black">
                <a:alpha val="10000"/>
              </a:prstClr>
            </a:outerShdw>
          </a:effectLst>
          <a:scene3d>
            <a:camera prst="isometricTopUp"/>
            <a:lightRig rig="threePt" dir="t"/>
          </a:scene3d>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
        <p:nvSpPr>
          <p:cNvPr id="17" name="Picture Placeholder 4"/>
          <p:cNvSpPr>
            <a:spLocks noGrp="1"/>
          </p:cNvSpPr>
          <p:nvPr>
            <p:ph type="pic" sz="quarter" idx="17"/>
          </p:nvPr>
        </p:nvSpPr>
        <p:spPr>
          <a:xfrm>
            <a:off x="8833919" y="1360525"/>
            <a:ext cx="2114746" cy="3719288"/>
          </a:xfrm>
          <a:prstGeom prst="rect">
            <a:avLst/>
          </a:prstGeom>
          <a:gradFill>
            <a:gsLst>
              <a:gs pos="0">
                <a:schemeClr val="bg1">
                  <a:lumMod val="85000"/>
                </a:schemeClr>
              </a:gs>
              <a:gs pos="99000">
                <a:schemeClr val="bg1">
                  <a:lumMod val="75000"/>
                </a:schemeClr>
              </a:gs>
            </a:gsLst>
            <a:lin ang="5400000" scaled="1"/>
          </a:gradFill>
          <a:ln>
            <a:noFill/>
          </a:ln>
          <a:effectLst>
            <a:outerShdw blurRad="38100" dist="152400" dir="8100000" algn="tr" rotWithShape="0">
              <a:prstClr val="black">
                <a:alpha val="10000"/>
              </a:prstClr>
            </a:outerShdw>
          </a:effectLst>
          <a:scene3d>
            <a:camera prst="isometricTopUp"/>
            <a:lightRig rig="threePt" dir="t"/>
          </a:scene3d>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
        <p:nvSpPr>
          <p:cNvPr id="18" name="Picture Placeholder 4"/>
          <p:cNvSpPr>
            <a:spLocks noGrp="1"/>
          </p:cNvSpPr>
          <p:nvPr>
            <p:ph type="pic" sz="quarter" idx="18"/>
          </p:nvPr>
        </p:nvSpPr>
        <p:spPr>
          <a:xfrm>
            <a:off x="10473840" y="405115"/>
            <a:ext cx="2114746" cy="3719288"/>
          </a:xfrm>
          <a:prstGeom prst="rect">
            <a:avLst/>
          </a:prstGeom>
          <a:gradFill>
            <a:gsLst>
              <a:gs pos="0">
                <a:schemeClr val="bg1">
                  <a:lumMod val="85000"/>
                </a:schemeClr>
              </a:gs>
              <a:gs pos="99000">
                <a:schemeClr val="bg1">
                  <a:lumMod val="75000"/>
                </a:schemeClr>
              </a:gs>
            </a:gsLst>
            <a:lin ang="5400000" scaled="1"/>
          </a:gradFill>
          <a:ln>
            <a:noFill/>
          </a:ln>
          <a:effectLst>
            <a:outerShdw blurRad="38100" dist="152400" dir="8100000" algn="tr" rotWithShape="0">
              <a:prstClr val="black">
                <a:alpha val="10000"/>
              </a:prstClr>
            </a:outerShdw>
          </a:effectLst>
          <a:scene3d>
            <a:camera prst="isometricTopUp"/>
            <a:lightRig rig="threePt" dir="t"/>
          </a:scene3d>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
        <p:nvSpPr>
          <p:cNvPr id="19" name="Picture Placeholder 4"/>
          <p:cNvSpPr>
            <a:spLocks noGrp="1"/>
          </p:cNvSpPr>
          <p:nvPr>
            <p:ph type="pic" sz="quarter" idx="19"/>
          </p:nvPr>
        </p:nvSpPr>
        <p:spPr>
          <a:xfrm>
            <a:off x="9959945" y="3910315"/>
            <a:ext cx="2114746" cy="3719288"/>
          </a:xfrm>
          <a:prstGeom prst="rect">
            <a:avLst/>
          </a:prstGeom>
          <a:gradFill>
            <a:gsLst>
              <a:gs pos="0">
                <a:schemeClr val="bg1">
                  <a:lumMod val="85000"/>
                </a:schemeClr>
              </a:gs>
              <a:gs pos="99000">
                <a:schemeClr val="bg1">
                  <a:lumMod val="75000"/>
                </a:schemeClr>
              </a:gs>
            </a:gsLst>
            <a:lin ang="5400000" scaled="1"/>
          </a:gradFill>
          <a:ln>
            <a:noFill/>
          </a:ln>
          <a:effectLst>
            <a:outerShdw blurRad="38100" dist="152400" dir="8100000" algn="tr" rotWithShape="0">
              <a:prstClr val="black">
                <a:alpha val="10000"/>
              </a:prstClr>
            </a:outerShdw>
          </a:effectLst>
          <a:scene3d>
            <a:camera prst="isometricTopUp"/>
            <a:lightRig rig="threePt" dir="t"/>
          </a:scene3d>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
        <p:nvSpPr>
          <p:cNvPr id="20" name="Picture Placeholder 4"/>
          <p:cNvSpPr>
            <a:spLocks noGrp="1"/>
          </p:cNvSpPr>
          <p:nvPr>
            <p:ph type="pic" sz="quarter" idx="20"/>
          </p:nvPr>
        </p:nvSpPr>
        <p:spPr>
          <a:xfrm>
            <a:off x="6056893" y="-243022"/>
            <a:ext cx="2114746" cy="3719288"/>
          </a:xfrm>
          <a:prstGeom prst="rect">
            <a:avLst/>
          </a:prstGeom>
          <a:gradFill>
            <a:gsLst>
              <a:gs pos="0">
                <a:schemeClr val="bg1">
                  <a:lumMod val="85000"/>
                </a:schemeClr>
              </a:gs>
              <a:gs pos="99000">
                <a:schemeClr val="bg1">
                  <a:lumMod val="75000"/>
                </a:schemeClr>
              </a:gs>
            </a:gsLst>
            <a:lin ang="5400000" scaled="1"/>
          </a:gradFill>
          <a:ln>
            <a:noFill/>
          </a:ln>
          <a:effectLst>
            <a:outerShdw blurRad="38100" dist="152400" dir="8100000" algn="tr" rotWithShape="0">
              <a:prstClr val="black">
                <a:alpha val="10000"/>
              </a:prstClr>
            </a:outerShdw>
          </a:effectLst>
          <a:scene3d>
            <a:camera prst="isometricTopUp"/>
            <a:lightRig rig="threePt" dir="t"/>
          </a:scene3d>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
        <p:nvSpPr>
          <p:cNvPr id="10" name="Title 1">
            <a:extLst>
              <a:ext uri="{FF2B5EF4-FFF2-40B4-BE49-F238E27FC236}">
                <a16:creationId xmlns:a16="http://schemas.microsoft.com/office/drawing/2014/main" id="{A81C6300-5826-004E-AE7F-E062A3C4E043}"/>
              </a:ext>
            </a:extLst>
          </p:cNvPr>
          <p:cNvSpPr>
            <a:spLocks noGrp="1"/>
          </p:cNvSpPr>
          <p:nvPr>
            <p:ph type="title"/>
          </p:nvPr>
        </p:nvSpPr>
        <p:spPr>
          <a:xfrm>
            <a:off x="863325" y="2307032"/>
            <a:ext cx="4187371" cy="1783443"/>
          </a:xfrm>
        </p:spPr>
        <p:txBody>
          <a:bodyPr/>
          <a:lstStyle>
            <a:lvl1pPr>
              <a:lnSpc>
                <a:spcPct val="100000"/>
              </a:lnSpc>
              <a:defRPr sz="4000">
                <a:latin typeface="Prometo Medium" panose="020B0704030203060203" pitchFamily="34" charset="0"/>
              </a:defRPr>
            </a:lvl1pPr>
          </a:lstStyle>
          <a:p>
            <a:r>
              <a:rPr lang="en-US"/>
              <a:t>Click to edit Master title style</a:t>
            </a:r>
          </a:p>
        </p:txBody>
      </p:sp>
    </p:spTree>
    <p:extLst>
      <p:ext uri="{BB962C8B-B14F-4D97-AF65-F5344CB8AC3E}">
        <p14:creationId xmlns:p14="http://schemas.microsoft.com/office/powerpoint/2010/main" val="27829200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Default Slide">
    <p:spTree>
      <p:nvGrpSpPr>
        <p:cNvPr id="1" name=""/>
        <p:cNvGrpSpPr/>
        <p:nvPr/>
      </p:nvGrpSpPr>
      <p:grpSpPr>
        <a:xfrm>
          <a:off x="0" y="0"/>
          <a:ext cx="0" cy="0"/>
          <a:chOff x="0" y="0"/>
          <a:chExt cx="0" cy="0"/>
        </a:xfrm>
      </p:grpSpPr>
      <p:sp>
        <p:nvSpPr>
          <p:cNvPr id="5" name="Номер слайда 21">
            <a:extLst>
              <a:ext uri="{FF2B5EF4-FFF2-40B4-BE49-F238E27FC236}">
                <a16:creationId xmlns:a16="http://schemas.microsoft.com/office/drawing/2014/main" id="{BD80ABFB-92CE-9A48-ABAC-163856957F6E}"/>
              </a:ext>
            </a:extLst>
          </p:cNvPr>
          <p:cNvSpPr>
            <a:spLocks noGrp="1"/>
          </p:cNvSpPr>
          <p:nvPr>
            <p:ph type="sldNum" sz="quarter" idx="4"/>
          </p:nvPr>
        </p:nvSpPr>
        <p:spPr>
          <a:xfrm>
            <a:off x="11360517" y="6390178"/>
            <a:ext cx="513735" cy="227164"/>
          </a:xfrm>
          <a:prstGeom prst="rect">
            <a:avLst/>
          </a:prstGeom>
          <a:noFill/>
        </p:spPr>
        <p:txBody>
          <a:bodyPr vert="horz" wrap="square" lIns="0" tIns="0" rIns="0" bIns="0" rtlCol="0" anchor="ctr"/>
          <a:lstStyle>
            <a:lvl1pPr algn="ctr">
              <a:defRPr sz="803" b="0" i="0">
                <a:solidFill>
                  <a:schemeClr val="bg1"/>
                </a:solidFill>
                <a:latin typeface="Century Gothic" panose="020B0502020202020204" pitchFamily="34" charset="0"/>
                <a:ea typeface="Century Gothic" panose="020B0502020202020204" pitchFamily="34" charset="0"/>
                <a:cs typeface="Arial" panose="020B0604020202020204" pitchFamily="34" charset="0"/>
              </a:defRPr>
            </a:lvl1pPr>
          </a:lstStyle>
          <a:p>
            <a:fld id="{D8D877B3-D348-4611-9BDB-C5374591D951}" type="slidenum">
              <a:rPr lang="en-US" smtClean="0"/>
              <a:pPr/>
              <a:t>‹#›</a:t>
            </a:fld>
            <a:endParaRPr lang="en-US"/>
          </a:p>
        </p:txBody>
      </p:sp>
      <p:sp>
        <p:nvSpPr>
          <p:cNvPr id="8" name="Title 1">
            <a:extLst>
              <a:ext uri="{FF2B5EF4-FFF2-40B4-BE49-F238E27FC236}">
                <a16:creationId xmlns:a16="http://schemas.microsoft.com/office/drawing/2014/main" id="{19D354AA-690E-A840-BB35-89E92223EFE8}"/>
              </a:ext>
            </a:extLst>
          </p:cNvPr>
          <p:cNvSpPr>
            <a:spLocks noGrp="1"/>
          </p:cNvSpPr>
          <p:nvPr>
            <p:ph type="title" hasCustomPrompt="1"/>
          </p:nvPr>
        </p:nvSpPr>
        <p:spPr>
          <a:xfrm>
            <a:off x="854583" y="1171169"/>
            <a:ext cx="9833429" cy="1028700"/>
          </a:xfrm>
        </p:spPr>
        <p:txBody>
          <a:bodyPr/>
          <a:lstStyle>
            <a:lvl1pPr>
              <a:defRPr sz="3600">
                <a:latin typeface="Prometo Medium" panose="020B0704030203060203" pitchFamily="34" charset="0"/>
              </a:defRPr>
            </a:lvl1pPr>
          </a:lstStyle>
          <a:p>
            <a:r>
              <a:rPr lang="en-US"/>
              <a:t>Click To Edit Master Title Style</a:t>
            </a:r>
          </a:p>
        </p:txBody>
      </p:sp>
    </p:spTree>
    <p:extLst>
      <p:ext uri="{BB962C8B-B14F-4D97-AF65-F5344CB8AC3E}">
        <p14:creationId xmlns:p14="http://schemas.microsoft.com/office/powerpoint/2010/main" val="239878356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Content_Main Titl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4737283B-E040-3A45-A872-FBF3D45B805A}"/>
              </a:ext>
            </a:extLst>
          </p:cNvPr>
          <p:cNvSpPr>
            <a:spLocks noGrp="1"/>
          </p:cNvSpPr>
          <p:nvPr>
            <p:ph type="sldNum" sz="quarter" idx="12"/>
          </p:nvPr>
        </p:nvSpPr>
        <p:spPr/>
        <p:txBody>
          <a:bodyPr/>
          <a:lstStyle>
            <a:lvl1pPr>
              <a:defRPr b="0" i="0">
                <a:latin typeface="Century Gothic" panose="020B0502020202020204" pitchFamily="34" charset="0"/>
              </a:defRPr>
            </a:lvl1pPr>
          </a:lstStyle>
          <a:p>
            <a:fld id="{2F8AF2E6-64A8-0F46-AF27-0A96D82A033B}" type="slidenum">
              <a:rPr lang="en-US" smtClean="0"/>
              <a:pPr/>
              <a:t>‹#›</a:t>
            </a:fld>
            <a:endParaRPr lang="en-US"/>
          </a:p>
        </p:txBody>
      </p:sp>
      <p:sp>
        <p:nvSpPr>
          <p:cNvPr id="4" name="Title 3">
            <a:extLst>
              <a:ext uri="{FF2B5EF4-FFF2-40B4-BE49-F238E27FC236}">
                <a16:creationId xmlns:a16="http://schemas.microsoft.com/office/drawing/2014/main" id="{506E57F7-3FE9-934C-8A0C-63C1B60D73CD}"/>
              </a:ext>
            </a:extLst>
          </p:cNvPr>
          <p:cNvSpPr>
            <a:spLocks noGrp="1"/>
          </p:cNvSpPr>
          <p:nvPr>
            <p:ph type="title" hasCustomPrompt="1"/>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3CAB802-5F28-E54B-A357-2309EB84EADF}"/>
              </a:ext>
            </a:extLst>
          </p:cNvPr>
          <p:cNvSpPr>
            <a:spLocks noGrp="1"/>
          </p:cNvSpPr>
          <p:nvPr>
            <p:ph sz="quarter" idx="13"/>
          </p:nvPr>
        </p:nvSpPr>
        <p:spPr>
          <a:xfrm>
            <a:off x="850392" y="1799844"/>
            <a:ext cx="10591800" cy="42108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Footer Placeholder 1">
            <a:extLst>
              <a:ext uri="{FF2B5EF4-FFF2-40B4-BE49-F238E27FC236}">
                <a16:creationId xmlns:a16="http://schemas.microsoft.com/office/drawing/2014/main" id="{FDCC12E4-38D4-BB4F-9A40-C1DD9A9562F8}"/>
              </a:ext>
            </a:extLst>
          </p:cNvPr>
          <p:cNvSpPr>
            <a:spLocks noGrp="1"/>
          </p:cNvSpPr>
          <p:nvPr>
            <p:ph type="ftr" sz="quarter" idx="14"/>
          </p:nvPr>
        </p:nvSpPr>
        <p:spPr/>
        <p:txBody>
          <a:bodyPr/>
          <a:lstStyle/>
          <a:p>
            <a:r>
              <a:rPr lang="en-US"/>
              <a:t>HIMSS OVERVIEW</a:t>
            </a:r>
          </a:p>
        </p:txBody>
      </p:sp>
    </p:spTree>
    <p:extLst>
      <p:ext uri="{BB962C8B-B14F-4D97-AF65-F5344CB8AC3E}">
        <p14:creationId xmlns:p14="http://schemas.microsoft.com/office/powerpoint/2010/main" val="1765849504"/>
      </p:ext>
    </p:extLst>
  </p:cSld>
  <p:clrMapOvr>
    <a:masterClrMapping/>
  </p:clrMapOvr>
  <p:extLst>
    <p:ext uri="{DCECCB84-F9BA-43D5-87BE-67443E8EF086}">
      <p15:sldGuideLst xmlns:p15="http://schemas.microsoft.com/office/powerpoint/2012/main"/>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Content_Top Titl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wrap="square"/>
          <a:lstStyle>
            <a:lvl1pPr>
              <a:defRPr sz="3600">
                <a:latin typeface="Prometo Medium" panose="020B0704030203060203" pitchFamily="34" charset="0"/>
              </a:defRPr>
            </a:lvl1pPr>
          </a:lstStyle>
          <a:p>
            <a:r>
              <a:rPr lang="en-US"/>
              <a:t>Click to Edit Master Title Style</a:t>
            </a:r>
          </a:p>
        </p:txBody>
      </p:sp>
      <p:sp>
        <p:nvSpPr>
          <p:cNvPr id="3" name="Slide Number Placeholder 2"/>
          <p:cNvSpPr>
            <a:spLocks noGrp="1"/>
          </p:cNvSpPr>
          <p:nvPr>
            <p:ph type="sldNum" sz="quarter" idx="10"/>
          </p:nvPr>
        </p:nvSpPr>
        <p:spPr/>
        <p:txBody>
          <a:bodyPr/>
          <a:lstStyle>
            <a:lvl1pPr>
              <a:defRPr b="0" i="0">
                <a:latin typeface="Century Gothic" panose="020B0502020202020204" pitchFamily="34" charset="0"/>
              </a:defRPr>
            </a:lvl1pPr>
          </a:lstStyle>
          <a:p>
            <a:fld id="{D8D877B3-D348-4611-9BDB-C5374591D951}" type="slidenum">
              <a:rPr lang="en-US" smtClean="0"/>
              <a:pPr/>
              <a:t>‹#›</a:t>
            </a:fld>
            <a:endParaRPr lang="en-US"/>
          </a:p>
        </p:txBody>
      </p:sp>
      <p:sp>
        <p:nvSpPr>
          <p:cNvPr id="8" name="Content Placeholder 7">
            <a:extLst>
              <a:ext uri="{FF2B5EF4-FFF2-40B4-BE49-F238E27FC236}">
                <a16:creationId xmlns:a16="http://schemas.microsoft.com/office/drawing/2014/main" id="{68BEE182-E07C-C44F-AD0D-74C5DD3A8FA6}"/>
              </a:ext>
            </a:extLst>
          </p:cNvPr>
          <p:cNvSpPr>
            <a:spLocks noGrp="1"/>
          </p:cNvSpPr>
          <p:nvPr>
            <p:ph sz="quarter" idx="11"/>
          </p:nvPr>
        </p:nvSpPr>
        <p:spPr>
          <a:xfrm>
            <a:off x="850392" y="2278265"/>
            <a:ext cx="10579608" cy="3686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9">
            <a:extLst>
              <a:ext uri="{FF2B5EF4-FFF2-40B4-BE49-F238E27FC236}">
                <a16:creationId xmlns:a16="http://schemas.microsoft.com/office/drawing/2014/main" id="{66A44118-CF77-3548-974F-761F382872F4}"/>
              </a:ext>
            </a:extLst>
          </p:cNvPr>
          <p:cNvSpPr>
            <a:spLocks noGrp="1"/>
          </p:cNvSpPr>
          <p:nvPr>
            <p:ph type="body" sz="quarter" idx="12" hasCustomPrompt="1"/>
          </p:nvPr>
        </p:nvSpPr>
        <p:spPr>
          <a:xfrm>
            <a:off x="838200" y="1822615"/>
            <a:ext cx="10591800" cy="518337"/>
          </a:xfrm>
        </p:spPr>
        <p:txBody>
          <a:bodyPr>
            <a:normAutofit/>
          </a:bodyPr>
          <a:lstStyle>
            <a:lvl1pPr marL="0" indent="0">
              <a:buNone/>
              <a:defRPr lang="en-US" sz="1600" b="1" kern="1200" spc="50" dirty="0" smtClean="0">
                <a:solidFill>
                  <a:schemeClr val="accent3"/>
                </a:solidFill>
                <a:latin typeface="+mn-lt"/>
                <a:ea typeface="+mn-ea"/>
                <a:cs typeface="+mn-cs"/>
              </a:defRPr>
            </a:lvl1pPr>
          </a:lstStyle>
          <a:p>
            <a:pPr marL="0" lvl="0" algn="l" defTabSz="914400" rtl="0" eaLnBrk="1" latinLnBrk="0" hangingPunct="1">
              <a:defRPr/>
            </a:pPr>
            <a:r>
              <a:rPr lang="en-US"/>
              <a:t>SUBHEAD </a:t>
            </a:r>
          </a:p>
        </p:txBody>
      </p:sp>
      <p:sp>
        <p:nvSpPr>
          <p:cNvPr id="4" name="Footer Placeholder 3">
            <a:extLst>
              <a:ext uri="{FF2B5EF4-FFF2-40B4-BE49-F238E27FC236}">
                <a16:creationId xmlns:a16="http://schemas.microsoft.com/office/drawing/2014/main" id="{E2A27ABA-72B3-7344-923A-19853DC9D124}"/>
              </a:ext>
            </a:extLst>
          </p:cNvPr>
          <p:cNvSpPr>
            <a:spLocks noGrp="1"/>
          </p:cNvSpPr>
          <p:nvPr>
            <p:ph type="ftr" sz="quarter" idx="13"/>
          </p:nvPr>
        </p:nvSpPr>
        <p:spPr/>
        <p:txBody>
          <a:bodyPr/>
          <a:lstStyle/>
          <a:p>
            <a:r>
              <a:rPr lang="en-US"/>
              <a:t>PRESENTATION TITLE (To customize: Insert &gt; Header Footer &gt; Edit Footer Text &gt; Apply to All)</a:t>
            </a:r>
          </a:p>
        </p:txBody>
      </p:sp>
    </p:spTree>
    <p:extLst>
      <p:ext uri="{BB962C8B-B14F-4D97-AF65-F5344CB8AC3E}">
        <p14:creationId xmlns:p14="http://schemas.microsoft.com/office/powerpoint/2010/main" val="1000576984"/>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65.xml"/><Relationship Id="rId18" Type="http://schemas.openxmlformats.org/officeDocument/2006/relationships/slideLayout" Target="../slideLayouts/slideLayout70.xml"/><Relationship Id="rId26" Type="http://schemas.openxmlformats.org/officeDocument/2006/relationships/slideLayout" Target="../slideLayouts/slideLayout78.xml"/><Relationship Id="rId39" Type="http://schemas.openxmlformats.org/officeDocument/2006/relationships/slideLayout" Target="../slideLayouts/slideLayout91.xml"/><Relationship Id="rId21" Type="http://schemas.openxmlformats.org/officeDocument/2006/relationships/slideLayout" Target="../slideLayouts/slideLayout73.xml"/><Relationship Id="rId34" Type="http://schemas.openxmlformats.org/officeDocument/2006/relationships/slideLayout" Target="../slideLayouts/slideLayout86.xml"/><Relationship Id="rId42" Type="http://schemas.openxmlformats.org/officeDocument/2006/relationships/slideLayout" Target="../slideLayouts/slideLayout94.xml"/><Relationship Id="rId7" Type="http://schemas.openxmlformats.org/officeDocument/2006/relationships/slideLayout" Target="../slideLayouts/slideLayout59.xml"/><Relationship Id="rId2" Type="http://schemas.openxmlformats.org/officeDocument/2006/relationships/slideLayout" Target="../slideLayouts/slideLayout54.xml"/><Relationship Id="rId16" Type="http://schemas.openxmlformats.org/officeDocument/2006/relationships/slideLayout" Target="../slideLayouts/slideLayout68.xml"/><Relationship Id="rId29" Type="http://schemas.openxmlformats.org/officeDocument/2006/relationships/slideLayout" Target="../slideLayouts/slideLayout81.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24" Type="http://schemas.openxmlformats.org/officeDocument/2006/relationships/slideLayout" Target="../slideLayouts/slideLayout76.xml"/><Relationship Id="rId32" Type="http://schemas.openxmlformats.org/officeDocument/2006/relationships/slideLayout" Target="../slideLayouts/slideLayout84.xml"/><Relationship Id="rId37" Type="http://schemas.openxmlformats.org/officeDocument/2006/relationships/slideLayout" Target="../slideLayouts/slideLayout89.xml"/><Relationship Id="rId40" Type="http://schemas.openxmlformats.org/officeDocument/2006/relationships/slideLayout" Target="../slideLayouts/slideLayout92.xml"/><Relationship Id="rId45" Type="http://schemas.openxmlformats.org/officeDocument/2006/relationships/theme" Target="../theme/theme2.xml"/><Relationship Id="rId5" Type="http://schemas.openxmlformats.org/officeDocument/2006/relationships/slideLayout" Target="../slideLayouts/slideLayout57.xml"/><Relationship Id="rId15" Type="http://schemas.openxmlformats.org/officeDocument/2006/relationships/slideLayout" Target="../slideLayouts/slideLayout67.xml"/><Relationship Id="rId23" Type="http://schemas.openxmlformats.org/officeDocument/2006/relationships/slideLayout" Target="../slideLayouts/slideLayout75.xml"/><Relationship Id="rId28" Type="http://schemas.openxmlformats.org/officeDocument/2006/relationships/slideLayout" Target="../slideLayouts/slideLayout80.xml"/><Relationship Id="rId36" Type="http://schemas.openxmlformats.org/officeDocument/2006/relationships/slideLayout" Target="../slideLayouts/slideLayout88.xml"/><Relationship Id="rId10" Type="http://schemas.openxmlformats.org/officeDocument/2006/relationships/slideLayout" Target="../slideLayouts/slideLayout62.xml"/><Relationship Id="rId19" Type="http://schemas.openxmlformats.org/officeDocument/2006/relationships/slideLayout" Target="../slideLayouts/slideLayout71.xml"/><Relationship Id="rId31" Type="http://schemas.openxmlformats.org/officeDocument/2006/relationships/slideLayout" Target="../slideLayouts/slideLayout83.xml"/><Relationship Id="rId44" Type="http://schemas.openxmlformats.org/officeDocument/2006/relationships/slideLayout" Target="../slideLayouts/slideLayout96.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slideLayout" Target="../slideLayouts/slideLayout66.xml"/><Relationship Id="rId22" Type="http://schemas.openxmlformats.org/officeDocument/2006/relationships/slideLayout" Target="../slideLayouts/slideLayout74.xml"/><Relationship Id="rId27" Type="http://schemas.openxmlformats.org/officeDocument/2006/relationships/slideLayout" Target="../slideLayouts/slideLayout79.xml"/><Relationship Id="rId30" Type="http://schemas.openxmlformats.org/officeDocument/2006/relationships/slideLayout" Target="../slideLayouts/slideLayout82.xml"/><Relationship Id="rId35" Type="http://schemas.openxmlformats.org/officeDocument/2006/relationships/slideLayout" Target="../slideLayouts/slideLayout87.xml"/><Relationship Id="rId43" Type="http://schemas.openxmlformats.org/officeDocument/2006/relationships/slideLayout" Target="../slideLayouts/slideLayout95.xml"/><Relationship Id="rId8" Type="http://schemas.openxmlformats.org/officeDocument/2006/relationships/slideLayout" Target="../slideLayouts/slideLayout60.xml"/><Relationship Id="rId3" Type="http://schemas.openxmlformats.org/officeDocument/2006/relationships/slideLayout" Target="../slideLayouts/slideLayout55.xml"/><Relationship Id="rId12" Type="http://schemas.openxmlformats.org/officeDocument/2006/relationships/slideLayout" Target="../slideLayouts/slideLayout64.xml"/><Relationship Id="rId17" Type="http://schemas.openxmlformats.org/officeDocument/2006/relationships/slideLayout" Target="../slideLayouts/slideLayout69.xml"/><Relationship Id="rId25" Type="http://schemas.openxmlformats.org/officeDocument/2006/relationships/slideLayout" Target="../slideLayouts/slideLayout77.xml"/><Relationship Id="rId33" Type="http://schemas.openxmlformats.org/officeDocument/2006/relationships/slideLayout" Target="../slideLayouts/slideLayout85.xml"/><Relationship Id="rId38" Type="http://schemas.openxmlformats.org/officeDocument/2006/relationships/slideLayout" Target="../slideLayouts/slideLayout90.xml"/><Relationship Id="rId46" Type="http://schemas.openxmlformats.org/officeDocument/2006/relationships/image" Target="../media/image8.png"/><Relationship Id="rId20" Type="http://schemas.openxmlformats.org/officeDocument/2006/relationships/slideLayout" Target="../slideLayouts/slideLayout72.xml"/><Relationship Id="rId41" Type="http://schemas.openxmlformats.org/officeDocument/2006/relationships/slideLayout" Target="../slideLayouts/slideLayout9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1" y="1097280"/>
            <a:ext cx="10591800" cy="999994"/>
          </a:xfrm>
          <a:prstGeom prst="rect">
            <a:avLst/>
          </a:prstGeom>
          <a:effectLst/>
        </p:spPr>
        <p:txBody>
          <a:bodyPr vert="horz" wrap="square" lIns="0" tIns="0" rIns="0" bIns="0" rtlCol="0" anchor="t" anchorCtr="0">
            <a:noAutofit/>
          </a:bodyPr>
          <a:lstStyle/>
          <a:p>
            <a:r>
              <a:rPr lang="en-US"/>
              <a:t>Your Title Here</a:t>
            </a:r>
          </a:p>
        </p:txBody>
      </p:sp>
      <p:sp>
        <p:nvSpPr>
          <p:cNvPr id="5" name="Oval 4"/>
          <p:cNvSpPr/>
          <p:nvPr userDrawn="1"/>
        </p:nvSpPr>
        <p:spPr>
          <a:xfrm>
            <a:off x="11432327" y="6318703"/>
            <a:ext cx="370114" cy="370114"/>
          </a:xfrm>
          <a:prstGeom prst="ellipse">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6" name="Номер слайда 21"/>
          <p:cNvSpPr>
            <a:spLocks noGrp="1"/>
          </p:cNvSpPr>
          <p:nvPr>
            <p:ph type="sldNum" sz="quarter" idx="4"/>
          </p:nvPr>
        </p:nvSpPr>
        <p:spPr>
          <a:xfrm>
            <a:off x="11360517" y="6390178"/>
            <a:ext cx="513735" cy="227164"/>
          </a:xfrm>
          <a:prstGeom prst="rect">
            <a:avLst/>
          </a:prstGeom>
          <a:noFill/>
        </p:spPr>
        <p:txBody>
          <a:bodyPr vert="horz" wrap="square" lIns="0" tIns="0" rIns="0" bIns="0" rtlCol="0" anchor="ctr"/>
          <a:lstStyle>
            <a:lvl1pPr algn="ctr">
              <a:defRPr sz="803" b="0" i="0">
                <a:solidFill>
                  <a:schemeClr val="bg1"/>
                </a:solidFill>
                <a:latin typeface="Century Gothic" panose="020B0502020202020204" pitchFamily="34" charset="0"/>
                <a:ea typeface="Century Gothic" panose="020B0502020202020204" pitchFamily="34" charset="0"/>
                <a:cs typeface="Arial" panose="020B0604020202020204" pitchFamily="34" charset="0"/>
              </a:defRPr>
            </a:lvl1pPr>
          </a:lstStyle>
          <a:p>
            <a:fld id="{D8D877B3-D348-4611-9BDB-C5374591D951}" type="slidenum">
              <a:rPr lang="en-US" smtClean="0"/>
              <a:pPr/>
              <a:t>‹#›</a:t>
            </a:fld>
            <a:endParaRPr lang="en-US"/>
          </a:p>
        </p:txBody>
      </p:sp>
      <p:pic>
        <p:nvPicPr>
          <p:cNvPr id="18" name="Picture 17" descr="Logo&#10;&#10;Description automatically generated">
            <a:extLst>
              <a:ext uri="{FF2B5EF4-FFF2-40B4-BE49-F238E27FC236}">
                <a16:creationId xmlns:a16="http://schemas.microsoft.com/office/drawing/2014/main" id="{D2F14B87-576C-5E42-9BFC-6319B34AC1C0}"/>
              </a:ext>
            </a:extLst>
          </p:cNvPr>
          <p:cNvPicPr>
            <a:picLocks noChangeAspect="1"/>
          </p:cNvPicPr>
          <p:nvPr userDrawn="1"/>
        </p:nvPicPr>
        <p:blipFill>
          <a:blip r:embed="rId54" cstate="print">
            <a:extLst>
              <a:ext uri="{28A0092B-C50C-407E-A947-70E740481C1C}">
                <a14:useLocalDpi xmlns:a14="http://schemas.microsoft.com/office/drawing/2010/main" val="0"/>
              </a:ext>
            </a:extLst>
          </a:blip>
          <a:stretch>
            <a:fillRect/>
          </a:stretch>
        </p:blipFill>
        <p:spPr>
          <a:xfrm>
            <a:off x="253057" y="6185304"/>
            <a:ext cx="1391593" cy="649677"/>
          </a:xfrm>
          <a:prstGeom prst="rect">
            <a:avLst/>
          </a:prstGeom>
        </p:spPr>
      </p:pic>
      <p:sp>
        <p:nvSpPr>
          <p:cNvPr id="4" name="Text Placeholder 3">
            <a:extLst>
              <a:ext uri="{FF2B5EF4-FFF2-40B4-BE49-F238E27FC236}">
                <a16:creationId xmlns:a16="http://schemas.microsoft.com/office/drawing/2014/main" id="{A2DAA89A-6C82-3544-ADB9-0812022BAB80}"/>
              </a:ext>
            </a:extLst>
          </p:cNvPr>
          <p:cNvSpPr>
            <a:spLocks noGrp="1"/>
          </p:cNvSpPr>
          <p:nvPr>
            <p:ph type="body" idx="1"/>
          </p:nvPr>
        </p:nvSpPr>
        <p:spPr>
          <a:xfrm>
            <a:off x="850392" y="1801241"/>
            <a:ext cx="10591800" cy="4351338"/>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a:extLst>
              <a:ext uri="{FF2B5EF4-FFF2-40B4-BE49-F238E27FC236}">
                <a16:creationId xmlns:a16="http://schemas.microsoft.com/office/drawing/2014/main" id="{FBC3790B-ADBB-8843-938C-061678CFD769}"/>
              </a:ext>
            </a:extLst>
          </p:cNvPr>
          <p:cNvSpPr>
            <a:spLocks noGrp="1"/>
          </p:cNvSpPr>
          <p:nvPr>
            <p:ph type="ftr" sz="quarter" idx="3"/>
          </p:nvPr>
        </p:nvSpPr>
        <p:spPr>
          <a:xfrm>
            <a:off x="859219" y="428516"/>
            <a:ext cx="10570781" cy="365125"/>
          </a:xfrm>
          <a:prstGeom prst="rect">
            <a:avLst/>
          </a:prstGeom>
        </p:spPr>
        <p:txBody>
          <a:bodyPr vert="horz" lIns="0" tIns="0" rIns="0" bIns="0" rtlCol="0" anchor="ctr"/>
          <a:lstStyle>
            <a:lvl1pPr algn="l">
              <a:defRPr lang="en-US" sz="1000" b="0" i="0" kern="1200" spc="0" baseline="0" dirty="0">
                <a:solidFill>
                  <a:schemeClr val="accent1"/>
                </a:solidFill>
                <a:latin typeface="Century Gothic" panose="020B0502020202020204" pitchFamily="34" charset="0"/>
                <a:ea typeface="+mj-ea"/>
                <a:cs typeface="+mj-cs"/>
              </a:defRPr>
            </a:lvl1pPr>
          </a:lstStyle>
          <a:p>
            <a:r>
              <a:rPr lang="en-US"/>
              <a:t>Chapter Leader Exchange</a:t>
            </a:r>
          </a:p>
        </p:txBody>
      </p:sp>
    </p:spTree>
    <p:extLst>
      <p:ext uri="{BB962C8B-B14F-4D97-AF65-F5344CB8AC3E}">
        <p14:creationId xmlns:p14="http://schemas.microsoft.com/office/powerpoint/2010/main" val="3047552151"/>
      </p:ext>
    </p:extLst>
  </p:cSld>
  <p:clrMap bg1="lt1" tx1="dk1" bg2="lt2" tx2="dk2" accent1="accent1" accent2="accent2" accent3="accent3" accent4="accent4" accent5="accent5" accent6="accent6" hlink="hlink" folHlink="folHlink"/>
  <p:sldLayoutIdLst>
    <p:sldLayoutId id="2147483690" r:id="rId1"/>
    <p:sldLayoutId id="2147483654" r:id="rId2"/>
    <p:sldLayoutId id="2147483655" r:id="rId3"/>
    <p:sldLayoutId id="2147483656" r:id="rId4"/>
    <p:sldLayoutId id="2147483657" r:id="rId5"/>
    <p:sldLayoutId id="2147483658" r:id="rId6"/>
    <p:sldLayoutId id="2147483659" r:id="rId7"/>
    <p:sldLayoutId id="2147483660" r:id="rId8"/>
    <p:sldLayoutId id="2147483661" r:id="rId9"/>
    <p:sldLayoutId id="2147483662" r:id="rId10"/>
    <p:sldLayoutId id="2147483666" r:id="rId11"/>
    <p:sldLayoutId id="2147483667" r:id="rId12"/>
    <p:sldLayoutId id="2147483668" r:id="rId13"/>
    <p:sldLayoutId id="2147483669" r:id="rId14"/>
    <p:sldLayoutId id="2147483670" r:id="rId15"/>
    <p:sldLayoutId id="2147483689" r:id="rId16"/>
    <p:sldLayoutId id="2147483694" r:id="rId17"/>
    <p:sldLayoutId id="2147483696" r:id="rId18"/>
    <p:sldLayoutId id="2147483695" r:id="rId19"/>
    <p:sldLayoutId id="2147483691" r:id="rId20"/>
    <p:sldLayoutId id="2147483692" r:id="rId21"/>
    <p:sldLayoutId id="2147483671" r:id="rId22"/>
    <p:sldLayoutId id="2147483672" r:id="rId23"/>
    <p:sldLayoutId id="2147483673" r:id="rId24"/>
    <p:sldLayoutId id="2147483674" r:id="rId25"/>
    <p:sldLayoutId id="2147483675" r:id="rId26"/>
    <p:sldLayoutId id="2147483676" r:id="rId27"/>
    <p:sldLayoutId id="2147483677" r:id="rId28"/>
    <p:sldLayoutId id="2147483678" r:id="rId29"/>
    <p:sldLayoutId id="2147483679" r:id="rId30"/>
    <p:sldLayoutId id="2147483680" r:id="rId31"/>
    <p:sldLayoutId id="2147483681" r:id="rId32"/>
    <p:sldLayoutId id="2147483682" r:id="rId33"/>
    <p:sldLayoutId id="2147483683" r:id="rId34"/>
    <p:sldLayoutId id="2147483684" r:id="rId35"/>
    <p:sldLayoutId id="2147483685" r:id="rId36"/>
    <p:sldLayoutId id="2147483686" r:id="rId37"/>
    <p:sldLayoutId id="2147483742" r:id="rId38"/>
    <p:sldLayoutId id="2147483743" r:id="rId39"/>
    <p:sldLayoutId id="2147483744" r:id="rId40"/>
    <p:sldLayoutId id="2147483745" r:id="rId41"/>
    <p:sldLayoutId id="2147483746" r:id="rId42"/>
    <p:sldLayoutId id="2147483747" r:id="rId43"/>
    <p:sldLayoutId id="2147483748" r:id="rId44"/>
    <p:sldLayoutId id="2147483749" r:id="rId45"/>
    <p:sldLayoutId id="2147483750" r:id="rId46"/>
    <p:sldLayoutId id="2147483751" r:id="rId47"/>
    <p:sldLayoutId id="2147483752" r:id="rId48"/>
    <p:sldLayoutId id="2147483753" r:id="rId49"/>
    <p:sldLayoutId id="2147483754" r:id="rId50"/>
    <p:sldLayoutId id="2147483755" r:id="rId51"/>
    <p:sldLayoutId id="2147483756" r:id="rId52"/>
  </p:sldLayoutIdLst>
  <p:hf hdr="0" dt="0"/>
  <p:txStyles>
    <p:titleStyle>
      <a:lvl1pPr algn="l" defTabSz="914318" rtl="0" eaLnBrk="1" latinLnBrk="0" hangingPunct="1">
        <a:lnSpc>
          <a:spcPct val="90000"/>
        </a:lnSpc>
        <a:spcBef>
          <a:spcPct val="0"/>
        </a:spcBef>
        <a:buNone/>
        <a:defRPr sz="3600" b="0" i="1" kern="1200" spc="0" baseline="0">
          <a:solidFill>
            <a:srgbClr val="1E22AA"/>
          </a:solidFill>
          <a:latin typeface="Prometo Medium" panose="020B0704030203060203" pitchFamily="34" charset="0"/>
          <a:ea typeface="+mj-ea"/>
          <a:cs typeface="+mj-cs"/>
        </a:defRPr>
      </a:lvl1pPr>
    </p:titleStyle>
    <p:bodyStyle>
      <a:lvl1pPr marL="185738" marR="0" indent="-185738" algn="l" defTabSz="914318" rtl="0" eaLnBrk="1" fontAlgn="auto" latinLnBrk="0" hangingPunct="1">
        <a:lnSpc>
          <a:spcPct val="110000"/>
        </a:lnSpc>
        <a:spcBef>
          <a:spcPts val="1000"/>
        </a:spcBef>
        <a:spcAft>
          <a:spcPts val="500"/>
        </a:spcAft>
        <a:buClr>
          <a:schemeClr val="accent3"/>
        </a:buClr>
        <a:buSzTx/>
        <a:buFont typeface="Arial" panose="020B0604020202020204" pitchFamily="34" charset="0"/>
        <a:buChar char="•"/>
        <a:tabLst/>
        <a:defRPr sz="1800" b="0" i="0" kern="1200">
          <a:solidFill>
            <a:schemeClr val="tx1"/>
          </a:solidFill>
          <a:latin typeface="Century Gothic" panose="020B0502020202020204" pitchFamily="34" charset="0"/>
          <a:ea typeface="+mn-ea"/>
          <a:cs typeface="+mn-cs"/>
        </a:defRPr>
      </a:lvl1pPr>
      <a:lvl2pPr marL="406400" indent="-177800" algn="l" defTabSz="914318" rtl="0" eaLnBrk="1" latinLnBrk="0" hangingPunct="1">
        <a:lnSpc>
          <a:spcPct val="110000"/>
        </a:lnSpc>
        <a:spcBef>
          <a:spcPts val="499"/>
        </a:spcBef>
        <a:spcAft>
          <a:spcPts val="500"/>
        </a:spcAft>
        <a:buClr>
          <a:schemeClr val="accent1"/>
        </a:buClr>
        <a:buFont typeface="Arial" panose="020B0604020202020204" pitchFamily="34" charset="0"/>
        <a:buChar char="•"/>
        <a:tabLst/>
        <a:defRPr sz="1800" kern="1200">
          <a:solidFill>
            <a:schemeClr val="tx1"/>
          </a:solidFill>
          <a:latin typeface="Century Gothic" panose="020B0502020202020204" pitchFamily="34" charset="0"/>
          <a:ea typeface="+mn-ea"/>
          <a:cs typeface="+mn-cs"/>
        </a:defRPr>
      </a:lvl2pPr>
      <a:lvl3pPr marL="635000" indent="-177800" algn="l" defTabSz="914318" rtl="0" eaLnBrk="1" latinLnBrk="0" hangingPunct="1">
        <a:lnSpc>
          <a:spcPct val="110000"/>
        </a:lnSpc>
        <a:spcBef>
          <a:spcPts val="499"/>
        </a:spcBef>
        <a:spcAft>
          <a:spcPts val="500"/>
        </a:spcAft>
        <a:buClr>
          <a:schemeClr val="accent2"/>
        </a:buClr>
        <a:buFont typeface="Arial" panose="020B0604020202020204" pitchFamily="34" charset="0"/>
        <a:buChar char="•"/>
        <a:tabLst/>
        <a:defRPr sz="1800" b="0" i="0" kern="1200">
          <a:solidFill>
            <a:schemeClr val="tx1"/>
          </a:solidFill>
          <a:latin typeface="Century Gothic" panose="020B0502020202020204" pitchFamily="34" charset="0"/>
          <a:ea typeface="+mn-ea"/>
          <a:cs typeface="+mn-cs"/>
        </a:defRPr>
      </a:lvl3pPr>
      <a:lvl4pPr marL="922338" indent="-177800" algn="l" defTabSz="914318" rtl="0" eaLnBrk="1" latinLnBrk="0" hangingPunct="1">
        <a:lnSpc>
          <a:spcPct val="110000"/>
        </a:lnSpc>
        <a:spcBef>
          <a:spcPts val="499"/>
        </a:spcBef>
        <a:spcAft>
          <a:spcPts val="500"/>
        </a:spcAft>
        <a:buClr>
          <a:schemeClr val="accent4"/>
        </a:buClr>
        <a:buFont typeface="Arial" panose="020B0604020202020204" pitchFamily="34" charset="0"/>
        <a:buChar char="•"/>
        <a:tabLst/>
        <a:defRPr sz="1800" b="0" i="0" kern="1200">
          <a:solidFill>
            <a:schemeClr val="tx1"/>
          </a:solidFill>
          <a:latin typeface="Century Gothic" panose="020B0502020202020204" pitchFamily="34" charset="0"/>
          <a:ea typeface="+mn-ea"/>
          <a:cs typeface="+mn-cs"/>
        </a:defRPr>
      </a:lvl4pPr>
      <a:lvl5pPr marL="1150938" indent="-177800" algn="l" defTabSz="914318" rtl="0" eaLnBrk="1" latinLnBrk="0" hangingPunct="1">
        <a:lnSpc>
          <a:spcPct val="110000"/>
        </a:lnSpc>
        <a:spcBef>
          <a:spcPts val="499"/>
        </a:spcBef>
        <a:spcAft>
          <a:spcPts val="500"/>
        </a:spcAft>
        <a:buClr>
          <a:schemeClr val="accent3"/>
        </a:buClr>
        <a:buFont typeface="Arial" panose="020B0604020202020204" pitchFamily="34" charset="0"/>
        <a:buChar char="•"/>
        <a:tabLst/>
        <a:defRPr sz="1800" b="0" i="0" kern="1200" baseline="0">
          <a:solidFill>
            <a:schemeClr val="tx1"/>
          </a:solidFill>
          <a:latin typeface="Century Gothic" panose="020B0502020202020204" pitchFamily="34" charset="0"/>
          <a:ea typeface="+mn-ea"/>
          <a:cs typeface="+mn-cs"/>
        </a:defRPr>
      </a:lvl5pPr>
      <a:lvl6pPr marL="688975" indent="-169863" algn="l" defTabSz="914318" rtl="0" eaLnBrk="1" latinLnBrk="0" hangingPunct="1">
        <a:lnSpc>
          <a:spcPct val="90000"/>
        </a:lnSpc>
        <a:spcBef>
          <a:spcPts val="499"/>
        </a:spcBef>
        <a:buClr>
          <a:schemeClr val="accent3"/>
        </a:buClr>
        <a:buFont typeface="Arial" panose="020B0604020202020204" pitchFamily="34" charset="0"/>
        <a:buChar char="•"/>
        <a:tabLst/>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18" rtl="0" eaLnBrk="1" latinLnBrk="0" hangingPunct="1">
        <a:defRPr sz="1800" kern="1200">
          <a:solidFill>
            <a:schemeClr val="tx1"/>
          </a:solidFill>
          <a:latin typeface="+mn-lt"/>
          <a:ea typeface="+mn-ea"/>
          <a:cs typeface="+mn-cs"/>
        </a:defRPr>
      </a:lvl1pPr>
      <a:lvl2pPr marL="457159" algn="l" defTabSz="914318" rtl="0" eaLnBrk="1" latinLnBrk="0" hangingPunct="1">
        <a:defRPr sz="1800" kern="1200">
          <a:solidFill>
            <a:schemeClr val="tx1"/>
          </a:solidFill>
          <a:latin typeface="+mn-lt"/>
          <a:ea typeface="+mn-ea"/>
          <a:cs typeface="+mn-cs"/>
        </a:defRPr>
      </a:lvl2pPr>
      <a:lvl3pPr marL="914318" algn="l" defTabSz="914318" rtl="0" eaLnBrk="1" latinLnBrk="0" hangingPunct="1">
        <a:defRPr sz="1800" kern="1200">
          <a:solidFill>
            <a:schemeClr val="tx1"/>
          </a:solidFill>
          <a:latin typeface="+mn-lt"/>
          <a:ea typeface="+mn-ea"/>
          <a:cs typeface="+mn-cs"/>
        </a:defRPr>
      </a:lvl3pPr>
      <a:lvl4pPr marL="1371478" algn="l" defTabSz="914318" rtl="0" eaLnBrk="1" latinLnBrk="0" hangingPunct="1">
        <a:defRPr sz="1800" kern="1200">
          <a:solidFill>
            <a:schemeClr val="tx1"/>
          </a:solidFill>
          <a:latin typeface="+mn-lt"/>
          <a:ea typeface="+mn-ea"/>
          <a:cs typeface="+mn-cs"/>
        </a:defRPr>
      </a:lvl4pPr>
      <a:lvl5pPr marL="1828636" algn="l" defTabSz="914318" rtl="0" eaLnBrk="1" latinLnBrk="0" hangingPunct="1">
        <a:defRPr sz="1800" kern="1200">
          <a:solidFill>
            <a:schemeClr val="tx1"/>
          </a:solidFill>
          <a:latin typeface="+mn-lt"/>
          <a:ea typeface="+mn-ea"/>
          <a:cs typeface="+mn-cs"/>
        </a:defRPr>
      </a:lvl5pPr>
      <a:lvl6pPr marL="2285794" algn="l" defTabSz="914318" rtl="0" eaLnBrk="1" latinLnBrk="0" hangingPunct="1">
        <a:defRPr sz="1800" kern="1200">
          <a:solidFill>
            <a:schemeClr val="tx1"/>
          </a:solidFill>
          <a:latin typeface="+mn-lt"/>
          <a:ea typeface="+mn-ea"/>
          <a:cs typeface="+mn-cs"/>
        </a:defRPr>
      </a:lvl6pPr>
      <a:lvl7pPr marL="2742953" algn="l" defTabSz="914318" rtl="0" eaLnBrk="1" latinLnBrk="0" hangingPunct="1">
        <a:defRPr sz="1800" kern="1200">
          <a:solidFill>
            <a:schemeClr val="tx1"/>
          </a:solidFill>
          <a:latin typeface="+mn-lt"/>
          <a:ea typeface="+mn-ea"/>
          <a:cs typeface="+mn-cs"/>
        </a:defRPr>
      </a:lvl7pPr>
      <a:lvl8pPr marL="3200112" algn="l" defTabSz="914318" rtl="0" eaLnBrk="1" latinLnBrk="0" hangingPunct="1">
        <a:defRPr sz="1800" kern="1200">
          <a:solidFill>
            <a:schemeClr val="tx1"/>
          </a:solidFill>
          <a:latin typeface="+mn-lt"/>
          <a:ea typeface="+mn-ea"/>
          <a:cs typeface="+mn-cs"/>
        </a:defRPr>
      </a:lvl8pPr>
      <a:lvl9pPr marL="3657271" algn="l" defTabSz="914318"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0" pos="3840">
          <p15:clr>
            <a:srgbClr val="F26B43"/>
          </p15:clr>
        </p15:guide>
        <p15:guide id="1" orient="horz" pos="1296" userDrawn="1">
          <p15:clr>
            <a:srgbClr val="F26B43"/>
          </p15:clr>
        </p15:guide>
        <p15:guide id="29" pos="7200">
          <p15:clr>
            <a:srgbClr val="F26B43"/>
          </p15:clr>
        </p15:guide>
        <p15:guide id="48" pos="528" userDrawn="1">
          <p15:clr>
            <a:srgbClr val="F26B43"/>
          </p15:clr>
        </p15:guide>
        <p15:guide id="51" orient="horz" pos="912"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54699" y="1153918"/>
            <a:ext cx="9833429" cy="1028700"/>
          </a:xfrm>
          <a:prstGeom prst="rect">
            <a:avLst/>
          </a:prstGeom>
          <a:effectLst/>
        </p:spPr>
        <p:txBody>
          <a:bodyPr vert="horz" wrap="square" lIns="0" tIns="0" rIns="0" bIns="0" rtlCol="0" anchor="t" anchorCtr="0">
            <a:noAutofit/>
          </a:bodyPr>
          <a:lstStyle/>
          <a:p>
            <a:r>
              <a:rPr lang="en-US"/>
              <a:t>Your Title Here</a:t>
            </a:r>
          </a:p>
        </p:txBody>
      </p:sp>
      <p:sp>
        <p:nvSpPr>
          <p:cNvPr id="3" name="Текст 2"/>
          <p:cNvSpPr>
            <a:spLocks noGrp="1"/>
          </p:cNvSpPr>
          <p:nvPr>
            <p:ph type="body" idx="1"/>
          </p:nvPr>
        </p:nvSpPr>
        <p:spPr>
          <a:xfrm>
            <a:off x="854699" y="2343436"/>
            <a:ext cx="9833429" cy="3429000"/>
          </a:xfrm>
          <a:prstGeom prst="rect">
            <a:avLst/>
          </a:prstGeom>
        </p:spPr>
        <p:txBody>
          <a:bodyPr vert="horz" lIns="0" tIns="0" rIns="0" bIns="0" rtlCol="0">
            <a:normAutofit/>
          </a:bodyPr>
          <a:lstStyle/>
          <a:p>
            <a:pPr lvl="0"/>
            <a:r>
              <a:rPr lang="en-US"/>
              <a:t>Write here subtitle</a:t>
            </a:r>
          </a:p>
          <a:p>
            <a:pPr lvl="1"/>
            <a:r>
              <a:rPr lang="en-US"/>
              <a:t>WRITE HERE SUBTITLE</a:t>
            </a:r>
          </a:p>
          <a:p>
            <a:pPr lvl="1"/>
            <a:endParaRPr lang="en-US"/>
          </a:p>
          <a:p>
            <a:pPr lvl="2"/>
            <a:r>
              <a:rPr lang="en-US"/>
              <a:t>Write here text</a:t>
            </a:r>
          </a:p>
          <a:p>
            <a:pPr lvl="3"/>
            <a:r>
              <a:rPr lang="en-US"/>
              <a:t>Write here text</a:t>
            </a:r>
          </a:p>
          <a:p>
            <a:pPr lvl="4"/>
            <a:r>
              <a:rPr lang="en-US"/>
              <a:t>Write here text </a:t>
            </a:r>
          </a:p>
        </p:txBody>
      </p:sp>
      <p:sp>
        <p:nvSpPr>
          <p:cNvPr id="5" name="Oval 4"/>
          <p:cNvSpPr/>
          <p:nvPr userDrawn="1"/>
        </p:nvSpPr>
        <p:spPr>
          <a:xfrm>
            <a:off x="11432327" y="6318703"/>
            <a:ext cx="370114" cy="370114"/>
          </a:xfrm>
          <a:prstGeom prst="ellipse">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6" name="Номер слайда 21"/>
          <p:cNvSpPr>
            <a:spLocks noGrp="1"/>
          </p:cNvSpPr>
          <p:nvPr>
            <p:ph type="sldNum" sz="quarter" idx="4"/>
          </p:nvPr>
        </p:nvSpPr>
        <p:spPr>
          <a:xfrm>
            <a:off x="11360517" y="6390178"/>
            <a:ext cx="513735" cy="227164"/>
          </a:xfrm>
          <a:prstGeom prst="rect">
            <a:avLst/>
          </a:prstGeom>
          <a:noFill/>
        </p:spPr>
        <p:txBody>
          <a:bodyPr vert="horz" wrap="square" lIns="0" tIns="0" rIns="0" bIns="0" rtlCol="0" anchor="ctr"/>
          <a:lstStyle>
            <a:lvl1pPr algn="ctr">
              <a:defRPr sz="803" b="0" i="0">
                <a:solidFill>
                  <a:schemeClr val="bg1"/>
                </a:solidFill>
                <a:latin typeface="Century Gothic" panose="020B0502020202020204" pitchFamily="34" charset="0"/>
                <a:ea typeface="Century Gothic" panose="020B0502020202020204" pitchFamily="34" charset="0"/>
                <a:cs typeface="Arial" panose="020B0604020202020204" pitchFamily="34" charset="0"/>
              </a:defRPr>
            </a:lvl1pPr>
          </a:lstStyle>
          <a:p>
            <a:fld id="{D8D877B3-D348-4611-9BDB-C5374591D951}" type="slidenum">
              <a:rPr lang="en-US" smtClean="0"/>
              <a:pPr/>
              <a:t>‹#›</a:t>
            </a:fld>
            <a:endParaRPr lang="en-US"/>
          </a:p>
        </p:txBody>
      </p:sp>
      <p:pic>
        <p:nvPicPr>
          <p:cNvPr id="7" name="Picture 6">
            <a:extLst>
              <a:ext uri="{FF2B5EF4-FFF2-40B4-BE49-F238E27FC236}">
                <a16:creationId xmlns:a16="http://schemas.microsoft.com/office/drawing/2014/main" id="{963F8FBF-0CA9-7D44-9C23-E0C23578A643}"/>
              </a:ext>
            </a:extLst>
          </p:cNvPr>
          <p:cNvPicPr>
            <a:picLocks noChangeAspect="1"/>
          </p:cNvPicPr>
          <p:nvPr userDrawn="1"/>
        </p:nvPicPr>
        <p:blipFill>
          <a:blip r:embed="rId46" cstate="print">
            <a:extLst>
              <a:ext uri="{28A0092B-C50C-407E-A947-70E740481C1C}">
                <a14:useLocalDpi xmlns:a14="http://schemas.microsoft.com/office/drawing/2010/main" val="0"/>
              </a:ext>
            </a:extLst>
          </a:blip>
          <a:stretch>
            <a:fillRect/>
          </a:stretch>
        </p:blipFill>
        <p:spPr>
          <a:xfrm>
            <a:off x="261430" y="6188662"/>
            <a:ext cx="1378271" cy="643459"/>
          </a:xfrm>
          <a:prstGeom prst="rect">
            <a:avLst/>
          </a:prstGeom>
        </p:spPr>
      </p:pic>
      <p:sp>
        <p:nvSpPr>
          <p:cNvPr id="9" name="Title 1">
            <a:extLst>
              <a:ext uri="{FF2B5EF4-FFF2-40B4-BE49-F238E27FC236}">
                <a16:creationId xmlns:a16="http://schemas.microsoft.com/office/drawing/2014/main" id="{E0CEF597-DB9C-6745-9BD8-58F51E22A892}"/>
              </a:ext>
            </a:extLst>
          </p:cNvPr>
          <p:cNvSpPr txBox="1">
            <a:spLocks/>
          </p:cNvSpPr>
          <p:nvPr userDrawn="1"/>
        </p:nvSpPr>
        <p:spPr>
          <a:xfrm>
            <a:off x="854699" y="589281"/>
            <a:ext cx="4187371" cy="579120"/>
          </a:xfrm>
          <a:prstGeom prst="rect">
            <a:avLst/>
          </a:prstGeom>
        </p:spPr>
        <p:txBody>
          <a:bodyPr lIns="0" tIns="0" rIns="0" bIns="0"/>
          <a:lstStyle>
            <a:lvl1pPr algn="l" defTabSz="914318" rtl="0" eaLnBrk="1" latinLnBrk="0" hangingPunct="1">
              <a:lnSpc>
                <a:spcPct val="75000"/>
              </a:lnSpc>
              <a:spcBef>
                <a:spcPct val="0"/>
              </a:spcBef>
              <a:buNone/>
              <a:defRPr sz="4000" b="0" i="1" kern="1200" spc="0" baseline="0">
                <a:solidFill>
                  <a:srgbClr val="1E22AA"/>
                </a:solidFill>
                <a:latin typeface="Prometo Medium" panose="020B0604030203060203" pitchFamily="34" charset="77"/>
                <a:ea typeface="+mj-ea"/>
                <a:cs typeface="+mj-cs"/>
              </a:defRPr>
            </a:lvl1pPr>
          </a:lstStyle>
          <a:p>
            <a:endParaRPr lang="en-US" sz="1000" b="0" i="0">
              <a:latin typeface="Century Gothic" panose="020B0502020202020204" pitchFamily="34" charset="0"/>
            </a:endParaRPr>
          </a:p>
        </p:txBody>
      </p:sp>
    </p:spTree>
    <p:extLst>
      <p:ext uri="{BB962C8B-B14F-4D97-AF65-F5344CB8AC3E}">
        <p14:creationId xmlns:p14="http://schemas.microsoft.com/office/powerpoint/2010/main" val="3780117893"/>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 id="2147483711" r:id="rId14"/>
    <p:sldLayoutId id="2147483712" r:id="rId15"/>
    <p:sldLayoutId id="2147483713" r:id="rId16"/>
    <p:sldLayoutId id="2147483714" r:id="rId17"/>
    <p:sldLayoutId id="2147483715" r:id="rId18"/>
    <p:sldLayoutId id="2147483716" r:id="rId19"/>
    <p:sldLayoutId id="2147483717" r:id="rId20"/>
    <p:sldLayoutId id="2147483718" r:id="rId21"/>
    <p:sldLayoutId id="2147483719" r:id="rId22"/>
    <p:sldLayoutId id="2147483720" r:id="rId23"/>
    <p:sldLayoutId id="2147483721" r:id="rId24"/>
    <p:sldLayoutId id="2147483722" r:id="rId25"/>
    <p:sldLayoutId id="2147483723" r:id="rId26"/>
    <p:sldLayoutId id="2147483724" r:id="rId27"/>
    <p:sldLayoutId id="2147483725" r:id="rId28"/>
    <p:sldLayoutId id="2147483726" r:id="rId29"/>
    <p:sldLayoutId id="2147483727" r:id="rId30"/>
    <p:sldLayoutId id="2147483728" r:id="rId31"/>
    <p:sldLayoutId id="2147483729" r:id="rId32"/>
    <p:sldLayoutId id="2147483730" r:id="rId33"/>
    <p:sldLayoutId id="2147483731" r:id="rId34"/>
    <p:sldLayoutId id="2147483732" r:id="rId35"/>
    <p:sldLayoutId id="2147483733" r:id="rId36"/>
    <p:sldLayoutId id="2147483734" r:id="rId37"/>
    <p:sldLayoutId id="2147483735" r:id="rId38"/>
    <p:sldLayoutId id="2147483736" r:id="rId39"/>
    <p:sldLayoutId id="2147483737" r:id="rId40"/>
    <p:sldLayoutId id="2147483738" r:id="rId41"/>
    <p:sldLayoutId id="2147483739" r:id="rId42"/>
    <p:sldLayoutId id="2147483740" r:id="rId43"/>
    <p:sldLayoutId id="2147483741" r:id="rId44"/>
  </p:sldLayoutIdLst>
  <p:hf hdr="0" ftr="0"/>
  <p:txStyles>
    <p:titleStyle>
      <a:lvl1pPr algn="l" defTabSz="914318" rtl="0" eaLnBrk="1" latinLnBrk="0" hangingPunct="1">
        <a:lnSpc>
          <a:spcPct val="75000"/>
        </a:lnSpc>
        <a:spcBef>
          <a:spcPct val="0"/>
        </a:spcBef>
        <a:buNone/>
        <a:defRPr sz="3600" b="0" i="1" kern="1200" spc="0" baseline="0">
          <a:solidFill>
            <a:srgbClr val="1E22AA"/>
          </a:solidFill>
          <a:latin typeface="Prometo Medium" panose="020B0704030203060203" pitchFamily="34" charset="0"/>
          <a:ea typeface="+mj-ea"/>
          <a:cs typeface="+mj-cs"/>
        </a:defRPr>
      </a:lvl1pPr>
    </p:titleStyle>
    <p:bodyStyle>
      <a:lvl1pPr marL="0" indent="0" algn="l" defTabSz="914318" rtl="0" eaLnBrk="1" latinLnBrk="0" hangingPunct="1">
        <a:lnSpc>
          <a:spcPct val="150000"/>
        </a:lnSpc>
        <a:spcBef>
          <a:spcPts val="1000"/>
        </a:spcBef>
        <a:buFont typeface="Arial" panose="020B0604020202020204" pitchFamily="34" charset="0"/>
        <a:buNone/>
        <a:defRPr sz="2800" b="0" i="0" kern="1200">
          <a:solidFill>
            <a:schemeClr val="bg2"/>
          </a:solidFill>
          <a:latin typeface="Century Gothic" panose="020B0502020202020204" pitchFamily="34" charset="0"/>
          <a:ea typeface="+mn-ea"/>
          <a:cs typeface="+mn-cs"/>
        </a:defRPr>
      </a:lvl1pPr>
      <a:lvl2pPr marL="0" indent="0" algn="l" defTabSz="914318" rtl="0" eaLnBrk="1" latinLnBrk="0" hangingPunct="1">
        <a:lnSpc>
          <a:spcPct val="150000"/>
        </a:lnSpc>
        <a:spcBef>
          <a:spcPts val="499"/>
        </a:spcBef>
        <a:buFont typeface="Arial" panose="020B0604020202020204" pitchFamily="34" charset="0"/>
        <a:buNone/>
        <a:defRPr sz="1200" kern="1200">
          <a:solidFill>
            <a:srgbClr val="FF5A5A"/>
          </a:solidFill>
          <a:latin typeface="Century Gothic" panose="020B0502020202020204" pitchFamily="34" charset="0"/>
          <a:ea typeface="+mn-ea"/>
          <a:cs typeface="+mn-cs"/>
        </a:defRPr>
      </a:lvl2pPr>
      <a:lvl3pPr marL="0" indent="0" algn="l" defTabSz="914318" rtl="0" eaLnBrk="1" latinLnBrk="0" hangingPunct="1">
        <a:lnSpc>
          <a:spcPct val="150000"/>
        </a:lnSpc>
        <a:spcBef>
          <a:spcPts val="499"/>
        </a:spcBef>
        <a:buFont typeface="Arial" panose="020B0604020202020204" pitchFamily="34" charset="0"/>
        <a:buNone/>
        <a:defRPr sz="1600" b="0" i="0" kern="1200">
          <a:solidFill>
            <a:schemeClr val="bg2"/>
          </a:solidFill>
          <a:latin typeface="Century Gothic" panose="020B0502020202020204" pitchFamily="34" charset="0"/>
          <a:ea typeface="+mn-ea"/>
          <a:cs typeface="+mn-cs"/>
        </a:defRPr>
      </a:lvl3pPr>
      <a:lvl4pPr marL="0" indent="0" algn="l" defTabSz="914318" rtl="0" eaLnBrk="1" latinLnBrk="0" hangingPunct="1">
        <a:lnSpc>
          <a:spcPct val="150000"/>
        </a:lnSpc>
        <a:spcBef>
          <a:spcPts val="499"/>
        </a:spcBef>
        <a:buFont typeface="Arial" panose="020B0604020202020204" pitchFamily="34" charset="0"/>
        <a:buNone/>
        <a:defRPr sz="1400" b="0" i="0" kern="1200">
          <a:solidFill>
            <a:schemeClr val="bg2"/>
          </a:solidFill>
          <a:latin typeface="Century Gothic" panose="020B0502020202020204" pitchFamily="34" charset="0"/>
          <a:ea typeface="+mn-ea"/>
          <a:cs typeface="+mn-cs"/>
        </a:defRPr>
      </a:lvl4pPr>
      <a:lvl5pPr marL="0" indent="0" algn="l" defTabSz="914318" rtl="0" eaLnBrk="1" latinLnBrk="0" hangingPunct="1">
        <a:lnSpc>
          <a:spcPct val="150000"/>
        </a:lnSpc>
        <a:spcBef>
          <a:spcPts val="499"/>
        </a:spcBef>
        <a:buFont typeface="Arial" panose="020B0604020202020204" pitchFamily="34" charset="0"/>
        <a:buNone/>
        <a:defRPr sz="1200" b="0" i="0" kern="1200" baseline="0">
          <a:solidFill>
            <a:schemeClr val="bg2"/>
          </a:solidFill>
          <a:latin typeface="Century Gothic" panose="020B0502020202020204" pitchFamily="34" charset="0"/>
          <a:ea typeface="+mn-ea"/>
          <a:cs typeface="+mn-cs"/>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18" rtl="0" eaLnBrk="1" latinLnBrk="0" hangingPunct="1">
        <a:defRPr sz="1800" kern="1200">
          <a:solidFill>
            <a:schemeClr val="tx1"/>
          </a:solidFill>
          <a:latin typeface="+mn-lt"/>
          <a:ea typeface="+mn-ea"/>
          <a:cs typeface="+mn-cs"/>
        </a:defRPr>
      </a:lvl1pPr>
      <a:lvl2pPr marL="457159" algn="l" defTabSz="914318" rtl="0" eaLnBrk="1" latinLnBrk="0" hangingPunct="1">
        <a:defRPr sz="1800" kern="1200">
          <a:solidFill>
            <a:schemeClr val="tx1"/>
          </a:solidFill>
          <a:latin typeface="+mn-lt"/>
          <a:ea typeface="+mn-ea"/>
          <a:cs typeface="+mn-cs"/>
        </a:defRPr>
      </a:lvl2pPr>
      <a:lvl3pPr marL="914318" algn="l" defTabSz="914318" rtl="0" eaLnBrk="1" latinLnBrk="0" hangingPunct="1">
        <a:defRPr sz="1800" kern="1200">
          <a:solidFill>
            <a:schemeClr val="tx1"/>
          </a:solidFill>
          <a:latin typeface="+mn-lt"/>
          <a:ea typeface="+mn-ea"/>
          <a:cs typeface="+mn-cs"/>
        </a:defRPr>
      </a:lvl3pPr>
      <a:lvl4pPr marL="1371478" algn="l" defTabSz="914318" rtl="0" eaLnBrk="1" latinLnBrk="0" hangingPunct="1">
        <a:defRPr sz="1800" kern="1200">
          <a:solidFill>
            <a:schemeClr val="tx1"/>
          </a:solidFill>
          <a:latin typeface="+mn-lt"/>
          <a:ea typeface="+mn-ea"/>
          <a:cs typeface="+mn-cs"/>
        </a:defRPr>
      </a:lvl4pPr>
      <a:lvl5pPr marL="1828636" algn="l" defTabSz="914318" rtl="0" eaLnBrk="1" latinLnBrk="0" hangingPunct="1">
        <a:defRPr sz="1800" kern="1200">
          <a:solidFill>
            <a:schemeClr val="tx1"/>
          </a:solidFill>
          <a:latin typeface="+mn-lt"/>
          <a:ea typeface="+mn-ea"/>
          <a:cs typeface="+mn-cs"/>
        </a:defRPr>
      </a:lvl5pPr>
      <a:lvl6pPr marL="2285794" algn="l" defTabSz="914318" rtl="0" eaLnBrk="1" latinLnBrk="0" hangingPunct="1">
        <a:defRPr sz="1800" kern="1200">
          <a:solidFill>
            <a:schemeClr val="tx1"/>
          </a:solidFill>
          <a:latin typeface="+mn-lt"/>
          <a:ea typeface="+mn-ea"/>
          <a:cs typeface="+mn-cs"/>
        </a:defRPr>
      </a:lvl6pPr>
      <a:lvl7pPr marL="2742953" algn="l" defTabSz="914318" rtl="0" eaLnBrk="1" latinLnBrk="0" hangingPunct="1">
        <a:defRPr sz="1800" kern="1200">
          <a:solidFill>
            <a:schemeClr val="tx1"/>
          </a:solidFill>
          <a:latin typeface="+mn-lt"/>
          <a:ea typeface="+mn-ea"/>
          <a:cs typeface="+mn-cs"/>
        </a:defRPr>
      </a:lvl7pPr>
      <a:lvl8pPr marL="3200112" algn="l" defTabSz="914318" rtl="0" eaLnBrk="1" latinLnBrk="0" hangingPunct="1">
        <a:defRPr sz="1800" kern="1200">
          <a:solidFill>
            <a:schemeClr val="tx1"/>
          </a:solidFill>
          <a:latin typeface="+mn-lt"/>
          <a:ea typeface="+mn-ea"/>
          <a:cs typeface="+mn-cs"/>
        </a:defRPr>
      </a:lvl8pPr>
      <a:lvl9pPr marL="3657271" algn="l" defTabSz="914318"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0" pos="3840">
          <p15:clr>
            <a:srgbClr val="F26B43"/>
          </p15:clr>
        </p15:guide>
        <p15:guide id="1" orient="horz" pos="2160">
          <p15:clr>
            <a:srgbClr val="F26B43"/>
          </p15:clr>
        </p15:guide>
        <p15:guide id="29" pos="7200">
          <p15:clr>
            <a:srgbClr val="F26B43"/>
          </p15:clr>
        </p15:guide>
        <p15:guide id="48" pos="1005">
          <p15:clr>
            <a:srgbClr val="F26B43"/>
          </p15:clr>
        </p15:guide>
        <p15:guide id="51" orient="horz" pos="1003">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Layout" Target="../slideLayouts/slideLayout20.xml"/><Relationship Id="rId4" Type="http://schemas.openxmlformats.org/officeDocument/2006/relationships/image" Target="../media/image1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xml"/><Relationship Id="rId1" Type="http://schemas.openxmlformats.org/officeDocument/2006/relationships/slideLayout" Target="../slideLayouts/slideLayout49.xml"/></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4.xml"/></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5.png"/><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xml"/><Relationship Id="rId1" Type="http://schemas.openxmlformats.org/officeDocument/2006/relationships/slideLayout" Target="../slideLayouts/slideLayout50.xml"/></Relationships>
</file>

<file path=ppt/slides/_rels/slide1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8.xml"/></Relationships>
</file>

<file path=ppt/slides/_rels/slide1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38.xml"/><Relationship Id="rId4" Type="http://schemas.openxmlformats.org/officeDocument/2006/relationships/image" Target="../media/image43.jpeg"/></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7.xml"/><Relationship Id="rId1" Type="http://schemas.openxmlformats.org/officeDocument/2006/relationships/slideLayout" Target="../slideLayouts/slideLayout51.xml"/></Relationships>
</file>

<file path=ppt/slides/_rels/slide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1.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8.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8.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43.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4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48.png"/><Relationship Id="rId4" Type="http://schemas.openxmlformats.org/officeDocument/2006/relationships/image" Target="../media/image47.png"/></Relationships>
</file>

<file path=ppt/slides/_rels/slide3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png"/><Relationship Id="rId1" Type="http://schemas.openxmlformats.org/officeDocument/2006/relationships/slideLayout" Target="../slideLayouts/slideLayout42.xml"/><Relationship Id="rId5" Type="http://schemas.openxmlformats.org/officeDocument/2006/relationships/image" Target="../media/image51.jpeg"/><Relationship Id="rId4" Type="http://schemas.openxmlformats.org/officeDocument/2006/relationships/image" Target="../media/image50.png"/></Relationships>
</file>

<file path=ppt/slides/_rels/slide3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4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4.xml"/></Relationships>
</file>

<file path=ppt/slides/_rels/slide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40.xml"/></Relationships>
</file>

<file path=ppt/slides/_rels/slide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0.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3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6.xml"/><Relationship Id="rId1" Type="http://schemas.openxmlformats.org/officeDocument/2006/relationships/slideLayout" Target="../slideLayouts/slideLayout3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40.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notesSlide" Target="../notesSlides/notesSlide17.xml"/><Relationship Id="rId1" Type="http://schemas.openxmlformats.org/officeDocument/2006/relationships/slideLayout" Target="../slideLayouts/slideLayout40.xml"/><Relationship Id="rId5" Type="http://schemas.openxmlformats.org/officeDocument/2006/relationships/image" Target="../media/image55.png"/><Relationship Id="rId4" Type="http://schemas.openxmlformats.org/officeDocument/2006/relationships/image" Target="../media/image54.png"/></Relationships>
</file>

<file path=ppt/slides/_rels/slide4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8.xml"/><Relationship Id="rId1" Type="http://schemas.openxmlformats.org/officeDocument/2006/relationships/slideLayout" Target="../slideLayouts/slideLayout30.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0.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5.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6.xml"/></Relationships>
</file>

<file path=ppt/slides/_rels/slide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mailto:cbuck@himss.org" TargetMode="External"/><Relationship Id="rId1" Type="http://schemas.openxmlformats.org/officeDocument/2006/relationships/slideLayout" Target="../slideLayouts/slideLayout21.xml"/><Relationship Id="rId5" Type="http://schemas.openxmlformats.org/officeDocument/2006/relationships/image" Target="../media/image57.jpeg"/><Relationship Id="rId4" Type="http://schemas.openxmlformats.org/officeDocument/2006/relationships/image" Target="../media/image6.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48.xml.rels><?xml version="1.0" encoding="UTF-8" standalone="yes"?>
<Relationships xmlns="http://schemas.openxmlformats.org/package/2006/relationships"><Relationship Id="rId8" Type="http://schemas.openxmlformats.org/officeDocument/2006/relationships/hyperlink" Target="https://sproutsocial.com/insights/social-media-metrics/" TargetMode="External"/><Relationship Id="rId3" Type="http://schemas.openxmlformats.org/officeDocument/2006/relationships/hyperlink" Target="https://blog.hubspot.com/marketing/improve-your-email-subject-line" TargetMode="External"/><Relationship Id="rId7" Type="http://schemas.openxmlformats.org/officeDocument/2006/relationships/hyperlink" Target="https://sproutsocial.com/insights/best-times-to-post-on-social-media/" TargetMode="External"/><Relationship Id="rId2" Type="http://schemas.openxmlformats.org/officeDocument/2006/relationships/notesSlide" Target="../notesSlides/notesSlide22.xml"/><Relationship Id="rId1" Type="http://schemas.openxmlformats.org/officeDocument/2006/relationships/slideLayout" Target="../slideLayouts/slideLayout40.xml"/><Relationship Id="rId6" Type="http://schemas.openxmlformats.org/officeDocument/2006/relationships/hyperlink" Target="https://sproutsocial.com/insights/how-often-to-post-on-social-media/" TargetMode="External"/><Relationship Id="rId5" Type="http://schemas.openxmlformats.org/officeDocument/2006/relationships/hyperlink" Target="https://blog.hubspot.com/marketing/metrics-email-marketers-should-be-tracking" TargetMode="External"/><Relationship Id="rId4" Type="http://schemas.openxmlformats.org/officeDocument/2006/relationships/hyperlink" Target="https://blog.hubspot.com/blog/tabid/6307/bid/30684/the-ultimate-list-of-email-spam-trigger-words.aspx" TargetMode="External"/><Relationship Id="rId9" Type="http://schemas.openxmlformats.org/officeDocument/2006/relationships/hyperlink" Target="https://www.linkedin.com/pulse/ultimate-guide-self-generated-video-content-rachel-strella/" TargetMode="Externa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5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4.xml"/><Relationship Id="rId1" Type="http://schemas.openxmlformats.org/officeDocument/2006/relationships/slideLayout" Target="../slideLayouts/slideLayout18.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jp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6.xml"/><Relationship Id="rId1" Type="http://schemas.openxmlformats.org/officeDocument/2006/relationships/slideLayout" Target="../slideLayouts/slideLayout6.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5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7.xml"/><Relationship Id="rId1" Type="http://schemas.openxmlformats.org/officeDocument/2006/relationships/slideLayout" Target="../slideLayouts/slideLayout5.xml"/><Relationship Id="rId5" Type="http://schemas.openxmlformats.org/officeDocument/2006/relationships/image" Target="../media/image69.png"/><Relationship Id="rId4" Type="http://schemas.openxmlformats.org/officeDocument/2006/relationships/image" Target="../media/image68.png"/></Relationships>
</file>

<file path=ppt/slides/_rels/slide5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notesSlide" Target="../notesSlides/notesSlide29.xml"/><Relationship Id="rId1" Type="http://schemas.openxmlformats.org/officeDocument/2006/relationships/slideLayout" Target="../slideLayouts/slideLayout20.xml"/><Relationship Id="rId6" Type="http://schemas.openxmlformats.org/officeDocument/2006/relationships/image" Target="../media/image74.png"/><Relationship Id="rId5" Type="http://schemas.openxmlformats.org/officeDocument/2006/relationships/image" Target="../media/image73.png"/><Relationship Id="rId10" Type="http://schemas.openxmlformats.org/officeDocument/2006/relationships/image" Target="../media/image78.png"/><Relationship Id="rId4" Type="http://schemas.openxmlformats.org/officeDocument/2006/relationships/image" Target="../media/image72.png"/><Relationship Id="rId9" Type="http://schemas.openxmlformats.org/officeDocument/2006/relationships/image" Target="../media/image77.pn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4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33.xml"/><Relationship Id="rId1" Type="http://schemas.openxmlformats.org/officeDocument/2006/relationships/slideLayout" Target="../slideLayouts/slideLayout24.xml"/><Relationship Id="rId5" Type="http://schemas.openxmlformats.org/officeDocument/2006/relationships/hyperlink" Target="mailto:lee.marana@informa.com" TargetMode="External"/><Relationship Id="rId4" Type="http://schemas.openxmlformats.org/officeDocument/2006/relationships/hyperlink" Target="mailto:chapters@himss.org" TargetMode="External"/></Relationships>
</file>

<file path=ppt/slides/_rels/slide61.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8.xml.rels><?xml version="1.0" encoding="UTF-8" standalone="yes"?>
<Relationships xmlns="http://schemas.openxmlformats.org/package/2006/relationships"><Relationship Id="rId3" Type="http://schemas.openxmlformats.org/officeDocument/2006/relationships/hyperlink" Target="https://www.himss.org/resources/ebook-understanding-national-interoperability-frameworks-and-networks" TargetMode="External"/><Relationship Id="rId2" Type="http://schemas.openxmlformats.org/officeDocument/2006/relationships/hyperlink" Target="https://www.himss.org/resources/ai-global-policy-principles/" TargetMode="External"/><Relationship Id="rId1" Type="http://schemas.openxmlformats.org/officeDocument/2006/relationships/slideLayout" Target="../slideLayouts/slideLayout6.xml"/><Relationship Id="rId6" Type="http://schemas.openxmlformats.org/officeDocument/2006/relationships/hyperlink" Target="https://newengland.himss.org/events/data-diagnosis-advancing-enterprise-imaging-through-key-trends-and-innovations" TargetMode="External"/><Relationship Id="rId5" Type="http://schemas.openxmlformats.org/officeDocument/2006/relationships/hyperlink" Target="https://www.himss.org/news/himss-provides-comments-response-circia-reporting-requirements" TargetMode="External"/><Relationship Id="rId4" Type="http://schemas.openxmlformats.org/officeDocument/2006/relationships/hyperlink" Target="https://www.himss.org/sites/hde/files/media/file/2024/07/10/sdoh_white-paper.pdf"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5.png"/><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0B91C91-F1C8-434E-9F3B-B15A99D4B278}"/>
              </a:ext>
            </a:extLst>
          </p:cNvPr>
          <p:cNvSpPr/>
          <p:nvPr/>
        </p:nvSpPr>
        <p:spPr>
          <a:xfrm>
            <a:off x="287079" y="6220047"/>
            <a:ext cx="1669312" cy="542260"/>
          </a:xfrm>
          <a:prstGeom prst="rect">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CA872682-DA14-D041-A064-D9EB293A4BE3}"/>
              </a:ext>
            </a:extLst>
          </p:cNvPr>
          <p:cNvSpPr/>
          <p:nvPr/>
        </p:nvSpPr>
        <p:spPr>
          <a:xfrm>
            <a:off x="10451804" y="6220047"/>
            <a:ext cx="1669312" cy="542260"/>
          </a:xfrm>
          <a:prstGeom prst="rect">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a:extLst>
              <a:ext uri="{FF2B5EF4-FFF2-40B4-BE49-F238E27FC236}">
                <a16:creationId xmlns:a16="http://schemas.microsoft.com/office/drawing/2014/main" id="{B15ED1B1-E5A8-FA4E-B990-987BD713B384}"/>
              </a:ext>
            </a:extLst>
          </p:cNvPr>
          <p:cNvGrpSpPr/>
          <p:nvPr/>
        </p:nvGrpSpPr>
        <p:grpSpPr>
          <a:xfrm>
            <a:off x="10752013" y="10633"/>
            <a:ext cx="1439987" cy="6858000"/>
            <a:chOff x="1650797" y="10633"/>
            <a:chExt cx="1439987" cy="6858000"/>
          </a:xfrm>
        </p:grpSpPr>
        <p:pic>
          <p:nvPicPr>
            <p:cNvPr id="21" name="Picture Placeholder 4">
              <a:extLst>
                <a:ext uri="{FF2B5EF4-FFF2-40B4-BE49-F238E27FC236}">
                  <a16:creationId xmlns:a16="http://schemas.microsoft.com/office/drawing/2014/main" id="{299D73CA-A2E6-7A44-A68F-3D064F9FCA7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848" t="34591" r="58597"/>
            <a:stretch/>
          </p:blipFill>
          <p:spPr>
            <a:xfrm>
              <a:off x="1650797" y="4097799"/>
              <a:ext cx="1418909" cy="2770834"/>
            </a:xfrm>
            <a:prstGeom prst="rect">
              <a:avLst/>
            </a:prstGeom>
            <a:noFill/>
          </p:spPr>
        </p:pic>
        <p:pic>
          <p:nvPicPr>
            <p:cNvPr id="22" name="Picture Placeholder 4">
              <a:extLst>
                <a:ext uri="{FF2B5EF4-FFF2-40B4-BE49-F238E27FC236}">
                  <a16:creationId xmlns:a16="http://schemas.microsoft.com/office/drawing/2014/main" id="{A71C2BC1-4156-8E43-B54E-90999A9E2DF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848" t="34591" r="58098"/>
            <a:stretch/>
          </p:blipFill>
          <p:spPr>
            <a:xfrm>
              <a:off x="1650797" y="1345455"/>
              <a:ext cx="1439987" cy="2770834"/>
            </a:xfrm>
            <a:prstGeom prst="rect">
              <a:avLst/>
            </a:prstGeom>
            <a:noFill/>
          </p:spPr>
        </p:pic>
        <p:pic>
          <p:nvPicPr>
            <p:cNvPr id="23" name="Picture Placeholder 4">
              <a:extLst>
                <a:ext uri="{FF2B5EF4-FFF2-40B4-BE49-F238E27FC236}">
                  <a16:creationId xmlns:a16="http://schemas.microsoft.com/office/drawing/2014/main" id="{22CF91D4-4B2D-574B-92FC-60E3600F5C0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848" t="68147" r="58098"/>
            <a:stretch/>
          </p:blipFill>
          <p:spPr>
            <a:xfrm>
              <a:off x="1650797" y="10633"/>
              <a:ext cx="1439987" cy="1349350"/>
            </a:xfrm>
            <a:prstGeom prst="rect">
              <a:avLst/>
            </a:prstGeom>
            <a:noFill/>
          </p:spPr>
        </p:pic>
      </p:grpSp>
      <p:grpSp>
        <p:nvGrpSpPr>
          <p:cNvPr id="24" name="Group 23">
            <a:extLst>
              <a:ext uri="{FF2B5EF4-FFF2-40B4-BE49-F238E27FC236}">
                <a16:creationId xmlns:a16="http://schemas.microsoft.com/office/drawing/2014/main" id="{229878DD-B768-934C-AA5A-46893C2EA9E1}"/>
              </a:ext>
            </a:extLst>
          </p:cNvPr>
          <p:cNvGrpSpPr/>
          <p:nvPr/>
        </p:nvGrpSpPr>
        <p:grpSpPr>
          <a:xfrm>
            <a:off x="8391839" y="10633"/>
            <a:ext cx="2331719" cy="6858000"/>
            <a:chOff x="1650797" y="10633"/>
            <a:chExt cx="2331719" cy="6858000"/>
          </a:xfrm>
        </p:grpSpPr>
        <p:pic>
          <p:nvPicPr>
            <p:cNvPr id="25" name="Picture Placeholder 4">
              <a:extLst>
                <a:ext uri="{FF2B5EF4-FFF2-40B4-BE49-F238E27FC236}">
                  <a16:creationId xmlns:a16="http://schemas.microsoft.com/office/drawing/2014/main" id="{1BAC1E0A-0907-1A4D-9422-90F2149911E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848" t="34591" r="37010"/>
            <a:stretch/>
          </p:blipFill>
          <p:spPr>
            <a:xfrm>
              <a:off x="1650797" y="4097799"/>
              <a:ext cx="2331719" cy="2770834"/>
            </a:xfrm>
            <a:prstGeom prst="rect">
              <a:avLst/>
            </a:prstGeom>
            <a:noFill/>
          </p:spPr>
        </p:pic>
        <p:pic>
          <p:nvPicPr>
            <p:cNvPr id="26" name="Picture Placeholder 4">
              <a:extLst>
                <a:ext uri="{FF2B5EF4-FFF2-40B4-BE49-F238E27FC236}">
                  <a16:creationId xmlns:a16="http://schemas.microsoft.com/office/drawing/2014/main" id="{E65B9CA3-2FDA-E442-915E-9C16ECDA1BE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848" t="34591" r="37010"/>
            <a:stretch/>
          </p:blipFill>
          <p:spPr>
            <a:xfrm>
              <a:off x="1650797" y="1345455"/>
              <a:ext cx="2331719" cy="2770834"/>
            </a:xfrm>
            <a:prstGeom prst="rect">
              <a:avLst/>
            </a:prstGeom>
            <a:noFill/>
          </p:spPr>
        </p:pic>
        <p:pic>
          <p:nvPicPr>
            <p:cNvPr id="27" name="Picture Placeholder 4">
              <a:extLst>
                <a:ext uri="{FF2B5EF4-FFF2-40B4-BE49-F238E27FC236}">
                  <a16:creationId xmlns:a16="http://schemas.microsoft.com/office/drawing/2014/main" id="{A524B5C4-0ADA-9345-9014-50D5F9DAAD7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848" t="68147" r="37010"/>
            <a:stretch/>
          </p:blipFill>
          <p:spPr>
            <a:xfrm>
              <a:off x="1650797" y="10633"/>
              <a:ext cx="2331719" cy="1349350"/>
            </a:xfrm>
            <a:prstGeom prst="rect">
              <a:avLst/>
            </a:prstGeom>
            <a:noFill/>
          </p:spPr>
        </p:pic>
      </p:grpSp>
      <p:grpSp>
        <p:nvGrpSpPr>
          <p:cNvPr id="5" name="Group 4">
            <a:extLst>
              <a:ext uri="{FF2B5EF4-FFF2-40B4-BE49-F238E27FC236}">
                <a16:creationId xmlns:a16="http://schemas.microsoft.com/office/drawing/2014/main" id="{771D0EE8-6CA4-E442-8E7A-5149D9099E5E}"/>
              </a:ext>
            </a:extLst>
          </p:cNvPr>
          <p:cNvGrpSpPr/>
          <p:nvPr/>
        </p:nvGrpSpPr>
        <p:grpSpPr>
          <a:xfrm>
            <a:off x="1650797" y="10633"/>
            <a:ext cx="2331719" cy="6858000"/>
            <a:chOff x="1650797" y="10633"/>
            <a:chExt cx="2331719" cy="6858000"/>
          </a:xfrm>
        </p:grpSpPr>
        <p:pic>
          <p:nvPicPr>
            <p:cNvPr id="13" name="Picture Placeholder 4">
              <a:extLst>
                <a:ext uri="{FF2B5EF4-FFF2-40B4-BE49-F238E27FC236}">
                  <a16:creationId xmlns:a16="http://schemas.microsoft.com/office/drawing/2014/main" id="{E9D235FA-A84C-D646-9627-308AEFCB1F5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848" t="34591" r="37010"/>
            <a:stretch/>
          </p:blipFill>
          <p:spPr>
            <a:xfrm>
              <a:off x="1650797" y="4097799"/>
              <a:ext cx="2331719" cy="2770834"/>
            </a:xfrm>
            <a:prstGeom prst="rect">
              <a:avLst/>
            </a:prstGeom>
            <a:noFill/>
          </p:spPr>
        </p:pic>
        <p:pic>
          <p:nvPicPr>
            <p:cNvPr id="14" name="Picture Placeholder 4">
              <a:extLst>
                <a:ext uri="{FF2B5EF4-FFF2-40B4-BE49-F238E27FC236}">
                  <a16:creationId xmlns:a16="http://schemas.microsoft.com/office/drawing/2014/main" id="{45222D79-89AF-EE42-BA83-7E6D13E00DE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848" t="34591" r="37010"/>
            <a:stretch/>
          </p:blipFill>
          <p:spPr>
            <a:xfrm>
              <a:off x="1650797" y="1345455"/>
              <a:ext cx="2331719" cy="2770834"/>
            </a:xfrm>
            <a:prstGeom prst="rect">
              <a:avLst/>
            </a:prstGeom>
            <a:noFill/>
          </p:spPr>
        </p:pic>
        <p:pic>
          <p:nvPicPr>
            <p:cNvPr id="15" name="Picture Placeholder 4">
              <a:extLst>
                <a:ext uri="{FF2B5EF4-FFF2-40B4-BE49-F238E27FC236}">
                  <a16:creationId xmlns:a16="http://schemas.microsoft.com/office/drawing/2014/main" id="{B207D0BE-F6D3-A740-B4E7-273D5B55138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848" t="68147" r="37010"/>
            <a:stretch/>
          </p:blipFill>
          <p:spPr>
            <a:xfrm>
              <a:off x="1650797" y="10633"/>
              <a:ext cx="2331719" cy="1349350"/>
            </a:xfrm>
            <a:prstGeom prst="rect">
              <a:avLst/>
            </a:prstGeom>
            <a:noFill/>
          </p:spPr>
        </p:pic>
      </p:grpSp>
      <p:sp>
        <p:nvSpPr>
          <p:cNvPr id="2" name="Oval 1">
            <a:extLst>
              <a:ext uri="{FF2B5EF4-FFF2-40B4-BE49-F238E27FC236}">
                <a16:creationId xmlns:a16="http://schemas.microsoft.com/office/drawing/2014/main" id="{05958384-DE00-AF43-9E00-9814BC223DB7}"/>
              </a:ext>
            </a:extLst>
          </p:cNvPr>
          <p:cNvSpPr/>
          <p:nvPr/>
        </p:nvSpPr>
        <p:spPr>
          <a:xfrm>
            <a:off x="1873016" y="-663864"/>
            <a:ext cx="8578788" cy="8578788"/>
          </a:xfrm>
          <a:prstGeom prst="ellipse">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6">
            <a:extLst>
              <a:ext uri="{FF2B5EF4-FFF2-40B4-BE49-F238E27FC236}">
                <a16:creationId xmlns:a16="http://schemas.microsoft.com/office/drawing/2014/main" id="{E13BDEFF-F01B-BA4B-B2E7-D1118058303B}"/>
              </a:ext>
            </a:extLst>
          </p:cNvPr>
          <p:cNvSpPr>
            <a:spLocks noGrp="1"/>
          </p:cNvSpPr>
          <p:nvPr>
            <p:ph type="title"/>
          </p:nvPr>
        </p:nvSpPr>
        <p:spPr>
          <a:xfrm>
            <a:off x="1873016" y="2672849"/>
            <a:ext cx="8578788" cy="1783443"/>
          </a:xfrm>
        </p:spPr>
        <p:txBody>
          <a:bodyPr lIns="457200" tIns="0" rIns="457200" anchor="ctr"/>
          <a:lstStyle/>
          <a:p>
            <a:pPr algn="ctr"/>
            <a:r>
              <a:rPr lang="en-US" sz="8400">
                <a:solidFill>
                  <a:srgbClr val="FFFFFF"/>
                </a:solidFill>
              </a:rPr>
              <a:t>Welcome</a:t>
            </a:r>
          </a:p>
        </p:txBody>
      </p:sp>
      <p:grpSp>
        <p:nvGrpSpPr>
          <p:cNvPr id="16" name="Group 15">
            <a:extLst>
              <a:ext uri="{FF2B5EF4-FFF2-40B4-BE49-F238E27FC236}">
                <a16:creationId xmlns:a16="http://schemas.microsoft.com/office/drawing/2014/main" id="{E8E6D081-9F02-644F-8A86-DDF3E5542BE8}"/>
              </a:ext>
            </a:extLst>
          </p:cNvPr>
          <p:cNvGrpSpPr/>
          <p:nvPr/>
        </p:nvGrpSpPr>
        <p:grpSpPr>
          <a:xfrm>
            <a:off x="0" y="10633"/>
            <a:ext cx="1611456" cy="6858000"/>
            <a:chOff x="2371060" y="10633"/>
            <a:chExt cx="1611456" cy="6858000"/>
          </a:xfrm>
        </p:grpSpPr>
        <p:pic>
          <p:nvPicPr>
            <p:cNvPr id="17" name="Picture Placeholder 4">
              <a:extLst>
                <a:ext uri="{FF2B5EF4-FFF2-40B4-BE49-F238E27FC236}">
                  <a16:creationId xmlns:a16="http://schemas.microsoft.com/office/drawing/2014/main" id="{97CF828B-39D8-7942-A5E0-C908A6D010D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4881" t="34591" r="37010"/>
            <a:stretch/>
          </p:blipFill>
          <p:spPr>
            <a:xfrm>
              <a:off x="2371060" y="4097799"/>
              <a:ext cx="1611456" cy="2770834"/>
            </a:xfrm>
            <a:prstGeom prst="rect">
              <a:avLst/>
            </a:prstGeom>
            <a:noFill/>
          </p:spPr>
        </p:pic>
        <p:pic>
          <p:nvPicPr>
            <p:cNvPr id="18" name="Picture Placeholder 4">
              <a:extLst>
                <a:ext uri="{FF2B5EF4-FFF2-40B4-BE49-F238E27FC236}">
                  <a16:creationId xmlns:a16="http://schemas.microsoft.com/office/drawing/2014/main" id="{187C1FE0-F7A4-E242-BB3D-D9E897C272E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4881" t="34591" r="37010"/>
            <a:stretch/>
          </p:blipFill>
          <p:spPr>
            <a:xfrm>
              <a:off x="2371060" y="1345455"/>
              <a:ext cx="1611456" cy="2770834"/>
            </a:xfrm>
            <a:prstGeom prst="rect">
              <a:avLst/>
            </a:prstGeom>
            <a:noFill/>
          </p:spPr>
        </p:pic>
        <p:pic>
          <p:nvPicPr>
            <p:cNvPr id="19" name="Picture Placeholder 4">
              <a:extLst>
                <a:ext uri="{FF2B5EF4-FFF2-40B4-BE49-F238E27FC236}">
                  <a16:creationId xmlns:a16="http://schemas.microsoft.com/office/drawing/2014/main" id="{63EB2BD3-B093-7845-9673-F03B3F1871A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4881" t="68147" r="37010"/>
            <a:stretch/>
          </p:blipFill>
          <p:spPr>
            <a:xfrm>
              <a:off x="2371060" y="10633"/>
              <a:ext cx="1611456" cy="1349350"/>
            </a:xfrm>
            <a:prstGeom prst="rect">
              <a:avLst/>
            </a:prstGeom>
            <a:noFill/>
          </p:spPr>
        </p:pic>
      </p:grpSp>
      <p:grpSp>
        <p:nvGrpSpPr>
          <p:cNvPr id="3" name="Group 2">
            <a:extLst>
              <a:ext uri="{FF2B5EF4-FFF2-40B4-BE49-F238E27FC236}">
                <a16:creationId xmlns:a16="http://schemas.microsoft.com/office/drawing/2014/main" id="{54C3A8D3-5F65-0E41-9074-0D4007937608}"/>
              </a:ext>
            </a:extLst>
          </p:cNvPr>
          <p:cNvGrpSpPr/>
          <p:nvPr/>
        </p:nvGrpSpPr>
        <p:grpSpPr>
          <a:xfrm>
            <a:off x="5294450" y="6188662"/>
            <a:ext cx="1378271" cy="643459"/>
            <a:chOff x="261430" y="6188662"/>
            <a:chExt cx="1378271" cy="643459"/>
          </a:xfrm>
        </p:grpSpPr>
        <p:pic>
          <p:nvPicPr>
            <p:cNvPr id="29" name="Picture 28">
              <a:extLst>
                <a:ext uri="{FF2B5EF4-FFF2-40B4-BE49-F238E27FC236}">
                  <a16:creationId xmlns:a16="http://schemas.microsoft.com/office/drawing/2014/main" id="{A74D111D-BA7B-0F45-9B47-555311211FA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1430" y="6188662"/>
              <a:ext cx="1378271" cy="643459"/>
            </a:xfrm>
            <a:prstGeom prst="rect">
              <a:avLst/>
            </a:prstGeom>
          </p:spPr>
        </p:pic>
        <p:pic>
          <p:nvPicPr>
            <p:cNvPr id="30" name="Picture 29">
              <a:extLst>
                <a:ext uri="{FF2B5EF4-FFF2-40B4-BE49-F238E27FC236}">
                  <a16:creationId xmlns:a16="http://schemas.microsoft.com/office/drawing/2014/main" id="{6EA4F826-00C4-B24B-B263-74F66AF78E6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9866"/>
            <a:stretch/>
          </p:blipFill>
          <p:spPr>
            <a:xfrm>
              <a:off x="810883" y="6188663"/>
              <a:ext cx="828818" cy="643457"/>
            </a:xfrm>
            <a:prstGeom prst="rect">
              <a:avLst/>
            </a:prstGeom>
          </p:spPr>
        </p:pic>
      </p:grpSp>
      <p:sp>
        <p:nvSpPr>
          <p:cNvPr id="33" name="Oval 32">
            <a:extLst>
              <a:ext uri="{FF2B5EF4-FFF2-40B4-BE49-F238E27FC236}">
                <a16:creationId xmlns:a16="http://schemas.microsoft.com/office/drawing/2014/main" id="{78615911-F4EE-8B4F-9188-C4BDD198939A}"/>
              </a:ext>
            </a:extLst>
          </p:cNvPr>
          <p:cNvSpPr/>
          <p:nvPr/>
        </p:nvSpPr>
        <p:spPr>
          <a:xfrm>
            <a:off x="11425930" y="6321878"/>
            <a:ext cx="370114" cy="37011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Slide Number Placeholder 3">
            <a:extLst>
              <a:ext uri="{FF2B5EF4-FFF2-40B4-BE49-F238E27FC236}">
                <a16:creationId xmlns:a16="http://schemas.microsoft.com/office/drawing/2014/main" id="{AD32F7D9-4369-F049-A2C1-18EB47D2C7A7}"/>
              </a:ext>
            </a:extLst>
          </p:cNvPr>
          <p:cNvSpPr>
            <a:spLocks noGrp="1"/>
          </p:cNvSpPr>
          <p:nvPr>
            <p:ph type="sldNum" sz="quarter" idx="4"/>
          </p:nvPr>
        </p:nvSpPr>
        <p:spPr>
          <a:xfrm>
            <a:off x="11360517" y="6390178"/>
            <a:ext cx="513735" cy="227164"/>
          </a:xfrm>
          <a:noFill/>
          <a:ln>
            <a:noFill/>
          </a:ln>
        </p:spPr>
        <p:txBody>
          <a:bodyPr>
            <a:normAutofit/>
          </a:bodyPr>
          <a:lstStyle/>
          <a:p>
            <a:fld id="{2F8AF2E6-64A8-0F46-AF27-0A96D82A033B}" type="slidenum">
              <a:rPr lang="en-US" smtClean="0"/>
              <a:t>1</a:t>
            </a:fld>
            <a:endParaRPr lang="en-US"/>
          </a:p>
        </p:txBody>
      </p:sp>
    </p:spTree>
    <p:extLst>
      <p:ext uri="{BB962C8B-B14F-4D97-AF65-F5344CB8AC3E}">
        <p14:creationId xmlns:p14="http://schemas.microsoft.com/office/powerpoint/2010/main" val="411752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375EC99-F970-BC81-984B-2B28BF45165D}"/>
              </a:ext>
            </a:extLst>
          </p:cNvPr>
          <p:cNvSpPr>
            <a:spLocks noGrp="1"/>
          </p:cNvSpPr>
          <p:nvPr>
            <p:ph type="sldNum" sz="quarter" idx="10"/>
          </p:nvPr>
        </p:nvSpPr>
        <p:spPr/>
        <p:txBody>
          <a:bodyPr/>
          <a:lstStyle/>
          <a:p>
            <a:fld id="{D8D877B3-D348-4611-9BDB-C5374591D951}" type="slidenum">
              <a:rPr lang="en-US" smtClean="0"/>
              <a:pPr/>
              <a:t>10</a:t>
            </a:fld>
            <a:endParaRPr lang="en-US"/>
          </a:p>
        </p:txBody>
      </p:sp>
      <p:sp>
        <p:nvSpPr>
          <p:cNvPr id="3" name="TextBox 2">
            <a:extLst>
              <a:ext uri="{FF2B5EF4-FFF2-40B4-BE49-F238E27FC236}">
                <a16:creationId xmlns:a16="http://schemas.microsoft.com/office/drawing/2014/main" id="{BDC823F1-A645-38E5-CD48-6CDB679F0E7B}"/>
              </a:ext>
            </a:extLst>
          </p:cNvPr>
          <p:cNvSpPr txBox="1"/>
          <p:nvPr/>
        </p:nvSpPr>
        <p:spPr>
          <a:xfrm>
            <a:off x="869049" y="5164880"/>
            <a:ext cx="9834053" cy="369332"/>
          </a:xfrm>
          <a:prstGeom prst="rect">
            <a:avLst/>
          </a:prstGeom>
          <a:solidFill>
            <a:srgbClr val="1E22AA"/>
          </a:solidFill>
          <a:ln w="63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Prometo Medium" panose="020B0704030203060203"/>
                <a:ea typeface="+mn-ea"/>
                <a:cs typeface="+mn-cs"/>
              </a:rPr>
              <a:t>Increase Economic Opportunity</a:t>
            </a:r>
          </a:p>
        </p:txBody>
      </p:sp>
      <p:sp>
        <p:nvSpPr>
          <p:cNvPr id="4" name="TextBox 3">
            <a:extLst>
              <a:ext uri="{FF2B5EF4-FFF2-40B4-BE49-F238E27FC236}">
                <a16:creationId xmlns:a16="http://schemas.microsoft.com/office/drawing/2014/main" id="{2D6922AC-8A4F-E8CB-234E-98B4D75BF617}"/>
              </a:ext>
            </a:extLst>
          </p:cNvPr>
          <p:cNvSpPr txBox="1"/>
          <p:nvPr/>
        </p:nvSpPr>
        <p:spPr>
          <a:xfrm>
            <a:off x="853286" y="5966506"/>
            <a:ext cx="9834053" cy="369332"/>
          </a:xfrm>
          <a:prstGeom prst="rect">
            <a:avLst/>
          </a:prstGeom>
          <a:solidFill>
            <a:srgbClr val="1E22AA"/>
          </a:solidFill>
          <a:ln w="63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Prometo Medium" panose="020B0704030203060203"/>
                <a:ea typeface="+mn-ea"/>
                <a:cs typeface="+mn-cs"/>
              </a:rPr>
              <a:t>Support Global Health Transformation</a:t>
            </a:r>
          </a:p>
        </p:txBody>
      </p:sp>
      <p:sp>
        <p:nvSpPr>
          <p:cNvPr id="5" name="TextBox 4">
            <a:extLst>
              <a:ext uri="{FF2B5EF4-FFF2-40B4-BE49-F238E27FC236}">
                <a16:creationId xmlns:a16="http://schemas.microsoft.com/office/drawing/2014/main" id="{53A24F1E-E356-F276-E676-2D4B7F6352C7}"/>
              </a:ext>
            </a:extLst>
          </p:cNvPr>
          <p:cNvSpPr txBox="1"/>
          <p:nvPr/>
        </p:nvSpPr>
        <p:spPr>
          <a:xfrm>
            <a:off x="869050" y="5555199"/>
            <a:ext cx="9834053" cy="369332"/>
          </a:xfrm>
          <a:prstGeom prst="rect">
            <a:avLst/>
          </a:prstGeom>
          <a:solidFill>
            <a:srgbClr val="1E22AA"/>
          </a:solidFill>
          <a:ln w="63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Prometo Medium" panose="020B0704030203060203"/>
                <a:ea typeface="+mn-ea"/>
                <a:cs typeface="+mn-cs"/>
              </a:rPr>
              <a:t>Expand Access to High Quality Care</a:t>
            </a:r>
          </a:p>
        </p:txBody>
      </p:sp>
      <p:sp>
        <p:nvSpPr>
          <p:cNvPr id="6" name="TextBox 5">
            <a:extLst>
              <a:ext uri="{FF2B5EF4-FFF2-40B4-BE49-F238E27FC236}">
                <a16:creationId xmlns:a16="http://schemas.microsoft.com/office/drawing/2014/main" id="{0F22583F-AB95-3191-BD03-DFD7E00EED3E}"/>
              </a:ext>
            </a:extLst>
          </p:cNvPr>
          <p:cNvSpPr txBox="1"/>
          <p:nvPr/>
        </p:nvSpPr>
        <p:spPr>
          <a:xfrm>
            <a:off x="879332" y="4798356"/>
            <a:ext cx="9862902" cy="369332"/>
          </a:xfrm>
          <a:prstGeom prst="rect">
            <a:avLst/>
          </a:prstGeom>
          <a:solidFill>
            <a:srgbClr val="1E22AA"/>
          </a:solidFill>
          <a:ln w="63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Prometo Medium" panose="020B0704030203060203"/>
                <a:ea typeface="+mn-ea"/>
                <a:cs typeface="+mn-cs"/>
              </a:rPr>
              <a:t>Make Communities Healthier</a:t>
            </a:r>
          </a:p>
        </p:txBody>
      </p:sp>
      <p:sp>
        <p:nvSpPr>
          <p:cNvPr id="7" name="TextBox 6">
            <a:extLst>
              <a:ext uri="{FF2B5EF4-FFF2-40B4-BE49-F238E27FC236}">
                <a16:creationId xmlns:a16="http://schemas.microsoft.com/office/drawing/2014/main" id="{84AE213A-2FD1-A6DF-029E-1CEA737BD58E}"/>
              </a:ext>
            </a:extLst>
          </p:cNvPr>
          <p:cNvSpPr txBox="1"/>
          <p:nvPr/>
        </p:nvSpPr>
        <p:spPr>
          <a:xfrm rot="16200000">
            <a:off x="-154904" y="2793490"/>
            <a:ext cx="2998113" cy="954107"/>
          </a:xfrm>
          <a:prstGeom prst="rect">
            <a:avLst/>
          </a:prstGeom>
          <a:solidFill>
            <a:srgbClr val="00B0F0"/>
          </a:solidFill>
          <a:ln>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entury Gothic" panose="020F0302020204030204"/>
                <a:ea typeface="+mn-ea"/>
                <a:cs typeface="+mn-cs"/>
              </a:rPr>
              <a:t>Interoperability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Century Gothic" panose="020F0302020204030204"/>
                <a:ea typeface="+mn-ea"/>
                <a:cs typeface="+mn-cs"/>
              </a:rPr>
              <a:t> </a:t>
            </a:r>
            <a:endParaRPr kumimoji="0" lang="en-US" sz="1800" b="1"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8" name="TextBox 7">
            <a:extLst>
              <a:ext uri="{FF2B5EF4-FFF2-40B4-BE49-F238E27FC236}">
                <a16:creationId xmlns:a16="http://schemas.microsoft.com/office/drawing/2014/main" id="{94B40CFD-96B2-861E-9E9D-FC1579265B3D}"/>
              </a:ext>
            </a:extLst>
          </p:cNvPr>
          <p:cNvSpPr txBox="1"/>
          <p:nvPr/>
        </p:nvSpPr>
        <p:spPr>
          <a:xfrm rot="16200000">
            <a:off x="2769365" y="2780754"/>
            <a:ext cx="2993534" cy="954107"/>
          </a:xfrm>
          <a:prstGeom prst="rect">
            <a:avLst/>
          </a:prstGeom>
          <a:solidFill>
            <a:srgbClr val="00B0F0"/>
          </a:solidFill>
          <a:ln>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entury Gothic" panose="020F0302020204030204"/>
                <a:ea typeface="+mn-ea"/>
                <a:cs typeface="+mn-cs"/>
              </a:rPr>
              <a:t>Connected </a:t>
            </a:r>
            <a:br>
              <a:rPr kumimoji="0" lang="en-US" sz="2800" b="1" i="0" u="none" strike="noStrike" kern="1200" cap="none" spc="0" normalizeH="0" baseline="0" noProof="0">
                <a:ln>
                  <a:noFill/>
                </a:ln>
                <a:solidFill>
                  <a:srgbClr val="000000"/>
                </a:solidFill>
                <a:effectLst/>
                <a:uLnTx/>
                <a:uFillTx/>
                <a:latin typeface="Century Gothic" panose="020F0302020204030204"/>
                <a:ea typeface="+mn-ea"/>
                <a:cs typeface="+mn-cs"/>
              </a:rPr>
            </a:br>
            <a:r>
              <a:rPr kumimoji="0" lang="en-US" sz="2800" b="1" i="0" u="none" strike="noStrike" kern="1200" cap="none" spc="0" normalizeH="0" baseline="0" noProof="0" dirty="0">
                <a:ln>
                  <a:noFill/>
                </a:ln>
                <a:solidFill>
                  <a:srgbClr val="000000"/>
                </a:solidFill>
                <a:effectLst/>
                <a:uLnTx/>
                <a:uFillTx/>
                <a:latin typeface="Century Gothic" panose="020F0302020204030204"/>
                <a:ea typeface="+mn-ea"/>
                <a:cs typeface="+mn-cs"/>
              </a:rPr>
              <a:t>Health</a:t>
            </a:r>
          </a:p>
        </p:txBody>
      </p:sp>
      <p:sp>
        <p:nvSpPr>
          <p:cNvPr id="9" name="TextBox 8">
            <a:extLst>
              <a:ext uri="{FF2B5EF4-FFF2-40B4-BE49-F238E27FC236}">
                <a16:creationId xmlns:a16="http://schemas.microsoft.com/office/drawing/2014/main" id="{06F39DCC-5CD8-3901-4C1B-F90F10554CF5}"/>
              </a:ext>
            </a:extLst>
          </p:cNvPr>
          <p:cNvSpPr txBox="1"/>
          <p:nvPr/>
        </p:nvSpPr>
        <p:spPr>
          <a:xfrm rot="16200000">
            <a:off x="8735702" y="2791708"/>
            <a:ext cx="2980694" cy="954107"/>
          </a:xfrm>
          <a:prstGeom prst="rect">
            <a:avLst/>
          </a:prstGeom>
          <a:solidFill>
            <a:srgbClr val="00B0F0"/>
          </a:solidFill>
          <a:ln>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entury Gothic" panose="020F0302020204030204"/>
                <a:ea typeface="+mn-ea"/>
                <a:cs typeface="+mn-cs"/>
              </a:rPr>
              <a:t>Artificial Intelligence  </a:t>
            </a:r>
          </a:p>
        </p:txBody>
      </p:sp>
      <p:sp>
        <p:nvSpPr>
          <p:cNvPr id="10" name="TextBox 9">
            <a:extLst>
              <a:ext uri="{FF2B5EF4-FFF2-40B4-BE49-F238E27FC236}">
                <a16:creationId xmlns:a16="http://schemas.microsoft.com/office/drawing/2014/main" id="{7932A78A-1EC5-B248-D3D5-1090E699F03F}"/>
              </a:ext>
            </a:extLst>
          </p:cNvPr>
          <p:cNvSpPr txBox="1"/>
          <p:nvPr/>
        </p:nvSpPr>
        <p:spPr>
          <a:xfrm rot="16200000">
            <a:off x="5756692" y="2798920"/>
            <a:ext cx="3008970" cy="954107"/>
          </a:xfrm>
          <a:prstGeom prst="rect">
            <a:avLst/>
          </a:prstGeom>
          <a:solidFill>
            <a:srgbClr val="00B0F0"/>
          </a:solidFill>
          <a:ln>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entury Gothic" panose="020F0302020204030204"/>
                <a:ea typeface="+mn-ea"/>
                <a:cs typeface="+mn-cs"/>
              </a:rPr>
              <a:t>Cybersecurity,  Data Privacy</a:t>
            </a:r>
          </a:p>
        </p:txBody>
      </p:sp>
      <p:sp>
        <p:nvSpPr>
          <p:cNvPr id="12" name="TextBox 11">
            <a:extLst>
              <a:ext uri="{FF2B5EF4-FFF2-40B4-BE49-F238E27FC236}">
                <a16:creationId xmlns:a16="http://schemas.microsoft.com/office/drawing/2014/main" id="{737A72A7-3965-AB70-714F-E123516ACA64}"/>
              </a:ext>
            </a:extLst>
          </p:cNvPr>
          <p:cNvSpPr txBox="1"/>
          <p:nvPr/>
        </p:nvSpPr>
        <p:spPr>
          <a:xfrm>
            <a:off x="874814" y="540768"/>
            <a:ext cx="9834053" cy="369332"/>
          </a:xfrm>
          <a:prstGeom prst="rect">
            <a:avLst/>
          </a:prstGeom>
          <a:solidFill>
            <a:srgbClr val="0070C0"/>
          </a:solidFill>
          <a:ln w="63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Prometo Medium" panose="020B0704030203060203"/>
                <a:ea typeface="+mn-ea"/>
                <a:cs typeface="+mn-cs"/>
              </a:rPr>
              <a:t>Health Equity</a:t>
            </a:r>
          </a:p>
        </p:txBody>
      </p:sp>
      <p:sp>
        <p:nvSpPr>
          <p:cNvPr id="13" name="TextBox 12">
            <a:extLst>
              <a:ext uri="{FF2B5EF4-FFF2-40B4-BE49-F238E27FC236}">
                <a16:creationId xmlns:a16="http://schemas.microsoft.com/office/drawing/2014/main" id="{9EE154E1-0E65-9C21-7A16-64073A696AC4}"/>
              </a:ext>
            </a:extLst>
          </p:cNvPr>
          <p:cNvSpPr txBox="1"/>
          <p:nvPr/>
        </p:nvSpPr>
        <p:spPr>
          <a:xfrm>
            <a:off x="874814" y="970392"/>
            <a:ext cx="9834053" cy="369332"/>
          </a:xfrm>
          <a:prstGeom prst="rect">
            <a:avLst/>
          </a:prstGeom>
          <a:solidFill>
            <a:srgbClr val="0070C0"/>
          </a:solidFill>
          <a:ln w="63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Prometo Medium" panose="020B0704030203060203"/>
                <a:ea typeface="+mn-ea"/>
                <a:cs typeface="+mn-cs"/>
              </a:rPr>
              <a:t>Population and Public Health</a:t>
            </a:r>
          </a:p>
        </p:txBody>
      </p:sp>
      <p:sp>
        <p:nvSpPr>
          <p:cNvPr id="14" name="TextBox 13">
            <a:extLst>
              <a:ext uri="{FF2B5EF4-FFF2-40B4-BE49-F238E27FC236}">
                <a16:creationId xmlns:a16="http://schemas.microsoft.com/office/drawing/2014/main" id="{1B6891BD-0C8B-117B-C941-4585E6A3BF2F}"/>
              </a:ext>
            </a:extLst>
          </p:cNvPr>
          <p:cNvSpPr txBox="1"/>
          <p:nvPr/>
        </p:nvSpPr>
        <p:spPr>
          <a:xfrm>
            <a:off x="874814" y="1409085"/>
            <a:ext cx="9834053" cy="369332"/>
          </a:xfrm>
          <a:prstGeom prst="rect">
            <a:avLst/>
          </a:prstGeom>
          <a:solidFill>
            <a:srgbClr val="0070C0"/>
          </a:solidFill>
          <a:ln w="63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Prometo Medium" panose="020B0704030203060203"/>
                <a:ea typeface="+mn-ea"/>
                <a:cs typeface="+mn-cs"/>
              </a:rPr>
              <a:t>Workforce Development</a:t>
            </a:r>
          </a:p>
        </p:txBody>
      </p:sp>
      <p:sp>
        <p:nvSpPr>
          <p:cNvPr id="15" name="TextBox 14">
            <a:extLst>
              <a:ext uri="{FF2B5EF4-FFF2-40B4-BE49-F238E27FC236}">
                <a16:creationId xmlns:a16="http://schemas.microsoft.com/office/drawing/2014/main" id="{6231CC8A-B6EB-9FD4-A830-11B094B728FB}"/>
              </a:ext>
            </a:extLst>
          </p:cNvPr>
          <p:cNvSpPr txBox="1"/>
          <p:nvPr/>
        </p:nvSpPr>
        <p:spPr>
          <a:xfrm>
            <a:off x="10607042" y="5463615"/>
            <a:ext cx="166712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entury Gothic" panose="020F0302020204030204"/>
                <a:ea typeface="+mn-ea"/>
                <a:cs typeface="+mn-cs"/>
              </a:rPr>
              <a:t>Foundational Values</a:t>
            </a:r>
          </a:p>
        </p:txBody>
      </p:sp>
      <p:sp>
        <p:nvSpPr>
          <p:cNvPr id="16" name="TextBox 15">
            <a:extLst>
              <a:ext uri="{FF2B5EF4-FFF2-40B4-BE49-F238E27FC236}">
                <a16:creationId xmlns:a16="http://schemas.microsoft.com/office/drawing/2014/main" id="{A96F9AA9-FB8A-26B7-BAC3-4E479A1E6F71}"/>
              </a:ext>
            </a:extLst>
          </p:cNvPr>
          <p:cNvSpPr txBox="1"/>
          <p:nvPr/>
        </p:nvSpPr>
        <p:spPr>
          <a:xfrm>
            <a:off x="9946548" y="3195041"/>
            <a:ext cx="297615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entury Gothic" panose="020F0302020204030204"/>
                <a:ea typeface="+mn-ea"/>
                <a:cs typeface="+mn-cs"/>
              </a:rPr>
              <a:t>Policy Pillars</a:t>
            </a:r>
          </a:p>
        </p:txBody>
      </p:sp>
      <p:sp>
        <p:nvSpPr>
          <p:cNvPr id="17" name="TextBox 16">
            <a:extLst>
              <a:ext uri="{FF2B5EF4-FFF2-40B4-BE49-F238E27FC236}">
                <a16:creationId xmlns:a16="http://schemas.microsoft.com/office/drawing/2014/main" id="{1AF25EA8-3DC6-8BD7-D849-656BC4E0BF03}"/>
              </a:ext>
            </a:extLst>
          </p:cNvPr>
          <p:cNvSpPr txBox="1"/>
          <p:nvPr/>
        </p:nvSpPr>
        <p:spPr>
          <a:xfrm>
            <a:off x="10701423" y="746604"/>
            <a:ext cx="160514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entury Gothic" panose="020F0302020204030204"/>
                <a:ea typeface="+mn-ea"/>
                <a:cs typeface="+mn-cs"/>
              </a:rPr>
              <a:t>Recurring Themes</a:t>
            </a:r>
          </a:p>
        </p:txBody>
      </p:sp>
    </p:spTree>
    <p:extLst>
      <p:ext uri="{BB962C8B-B14F-4D97-AF65-F5344CB8AC3E}">
        <p14:creationId xmlns:p14="http://schemas.microsoft.com/office/powerpoint/2010/main" val="2895954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ppt_x"/>
                                          </p:val>
                                        </p:tav>
                                        <p:tav tm="100000">
                                          <p:val>
                                            <p:strVal val="#ppt_x"/>
                                          </p:val>
                                        </p:tav>
                                      </p:tavLst>
                                    </p:anim>
                                    <p:anim calcmode="lin" valueType="num">
                                      <p:cBhvr additive="base">
                                        <p:cTn id="3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additive="base">
                                        <p:cTn id="43" dur="500" fill="hold"/>
                                        <p:tgtEl>
                                          <p:spTgt spid="9"/>
                                        </p:tgtEl>
                                        <p:attrNameLst>
                                          <p:attrName>ppt_x</p:attrName>
                                        </p:attrNameLst>
                                      </p:cBhvr>
                                      <p:tavLst>
                                        <p:tav tm="0">
                                          <p:val>
                                            <p:strVal val="#ppt_x"/>
                                          </p:val>
                                        </p:tav>
                                        <p:tav tm="100000">
                                          <p:val>
                                            <p:strVal val="#ppt_x"/>
                                          </p:val>
                                        </p:tav>
                                      </p:tavLst>
                                    </p:anim>
                                    <p:anim calcmode="lin" valueType="num">
                                      <p:cBhvr additive="base">
                                        <p:cTn id="4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additive="base">
                                        <p:cTn id="49" dur="500" fill="hold"/>
                                        <p:tgtEl>
                                          <p:spTgt spid="16"/>
                                        </p:tgtEl>
                                        <p:attrNameLst>
                                          <p:attrName>ppt_x</p:attrName>
                                        </p:attrNameLst>
                                      </p:cBhvr>
                                      <p:tavLst>
                                        <p:tav tm="0">
                                          <p:val>
                                            <p:strVal val="#ppt_x"/>
                                          </p:val>
                                        </p:tav>
                                        <p:tav tm="100000">
                                          <p:val>
                                            <p:strVal val="#ppt_x"/>
                                          </p:val>
                                        </p:tav>
                                      </p:tavLst>
                                    </p:anim>
                                    <p:anim calcmode="lin" valueType="num">
                                      <p:cBhvr additive="base">
                                        <p:cTn id="5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7"/>
                                        </p:tgtEl>
                                        <p:attrNameLst>
                                          <p:attrName>style.visibility</p:attrName>
                                        </p:attrNameLst>
                                      </p:cBhvr>
                                      <p:to>
                                        <p:strVal val="visible"/>
                                      </p:to>
                                    </p:set>
                                    <p:anim calcmode="lin" valueType="num">
                                      <p:cBhvr additive="base">
                                        <p:cTn id="55" dur="500" fill="hold"/>
                                        <p:tgtEl>
                                          <p:spTgt spid="17"/>
                                        </p:tgtEl>
                                        <p:attrNameLst>
                                          <p:attrName>ppt_x</p:attrName>
                                        </p:attrNameLst>
                                      </p:cBhvr>
                                      <p:tavLst>
                                        <p:tav tm="0">
                                          <p:val>
                                            <p:strVal val="#ppt_x"/>
                                          </p:val>
                                        </p:tav>
                                        <p:tav tm="100000">
                                          <p:val>
                                            <p:strVal val="#ppt_x"/>
                                          </p:val>
                                        </p:tav>
                                      </p:tavLst>
                                    </p:anim>
                                    <p:anim calcmode="lin" valueType="num">
                                      <p:cBhvr additive="base">
                                        <p:cTn id="56" dur="500" fill="hold"/>
                                        <p:tgtEl>
                                          <p:spTgt spid="17"/>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12"/>
                                        </p:tgtEl>
                                        <p:attrNameLst>
                                          <p:attrName>style.visibility</p:attrName>
                                        </p:attrNameLst>
                                      </p:cBhvr>
                                      <p:to>
                                        <p:strVal val="visible"/>
                                      </p:to>
                                    </p:set>
                                    <p:anim calcmode="lin" valueType="num">
                                      <p:cBhvr additive="base">
                                        <p:cTn id="59" dur="500" fill="hold"/>
                                        <p:tgtEl>
                                          <p:spTgt spid="12"/>
                                        </p:tgtEl>
                                        <p:attrNameLst>
                                          <p:attrName>ppt_x</p:attrName>
                                        </p:attrNameLst>
                                      </p:cBhvr>
                                      <p:tavLst>
                                        <p:tav tm="0">
                                          <p:val>
                                            <p:strVal val="#ppt_x"/>
                                          </p:val>
                                        </p:tav>
                                        <p:tav tm="100000">
                                          <p:val>
                                            <p:strVal val="#ppt_x"/>
                                          </p:val>
                                        </p:tav>
                                      </p:tavLst>
                                    </p:anim>
                                    <p:anim calcmode="lin" valueType="num">
                                      <p:cBhvr additive="base">
                                        <p:cTn id="60" dur="500" fill="hold"/>
                                        <p:tgtEl>
                                          <p:spTgt spid="12"/>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13"/>
                                        </p:tgtEl>
                                        <p:attrNameLst>
                                          <p:attrName>style.visibility</p:attrName>
                                        </p:attrNameLst>
                                      </p:cBhvr>
                                      <p:to>
                                        <p:strVal val="visible"/>
                                      </p:to>
                                    </p:set>
                                    <p:anim calcmode="lin" valueType="num">
                                      <p:cBhvr additive="base">
                                        <p:cTn id="63" dur="500" fill="hold"/>
                                        <p:tgtEl>
                                          <p:spTgt spid="13"/>
                                        </p:tgtEl>
                                        <p:attrNameLst>
                                          <p:attrName>ppt_x</p:attrName>
                                        </p:attrNameLst>
                                      </p:cBhvr>
                                      <p:tavLst>
                                        <p:tav tm="0">
                                          <p:val>
                                            <p:strVal val="#ppt_x"/>
                                          </p:val>
                                        </p:tav>
                                        <p:tav tm="100000">
                                          <p:val>
                                            <p:strVal val="#ppt_x"/>
                                          </p:val>
                                        </p:tav>
                                      </p:tavLst>
                                    </p:anim>
                                    <p:anim calcmode="lin" valueType="num">
                                      <p:cBhvr additive="base">
                                        <p:cTn id="64" dur="500" fill="hold"/>
                                        <p:tgtEl>
                                          <p:spTgt spid="13"/>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14"/>
                                        </p:tgtEl>
                                        <p:attrNameLst>
                                          <p:attrName>style.visibility</p:attrName>
                                        </p:attrNameLst>
                                      </p:cBhvr>
                                      <p:to>
                                        <p:strVal val="visible"/>
                                      </p:to>
                                    </p:set>
                                    <p:anim calcmode="lin" valueType="num">
                                      <p:cBhvr additive="base">
                                        <p:cTn id="67" dur="500" fill="hold"/>
                                        <p:tgtEl>
                                          <p:spTgt spid="14"/>
                                        </p:tgtEl>
                                        <p:attrNameLst>
                                          <p:attrName>ppt_x</p:attrName>
                                        </p:attrNameLst>
                                      </p:cBhvr>
                                      <p:tavLst>
                                        <p:tav tm="0">
                                          <p:val>
                                            <p:strVal val="#ppt_x"/>
                                          </p:val>
                                        </p:tav>
                                        <p:tav tm="100000">
                                          <p:val>
                                            <p:strVal val="#ppt_x"/>
                                          </p:val>
                                        </p:tav>
                                      </p:tavLst>
                                    </p:anim>
                                    <p:anim calcmode="lin" valueType="num">
                                      <p:cBhvr additive="base">
                                        <p:cTn id="6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9" grpId="0" animBg="1"/>
      <p:bldP spid="10" grpId="0" animBg="1"/>
      <p:bldP spid="12" grpId="0" animBg="1"/>
      <p:bldP spid="13" grpId="0" animBg="1"/>
      <p:bldP spid="14" grpId="0" animBg="1"/>
      <p:bldP spid="16" grpId="0"/>
      <p:bldP spid="1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A8D5EBE-76E7-8D41-A473-D3B91E84FA2D}"/>
              </a:ext>
            </a:extLst>
          </p:cNvPr>
          <p:cNvSpPr>
            <a:spLocks noGrp="1"/>
          </p:cNvSpPr>
          <p:nvPr>
            <p:ph type="sldNum" sz="quarter" idx="10"/>
          </p:nvPr>
        </p:nvSpPr>
        <p:spPr>
          <a:xfrm>
            <a:off x="10239175" y="6336567"/>
            <a:ext cx="2804160" cy="246221"/>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8D877B3-D348-4611-9BDB-C5374591D951}" type="slidenum">
              <a:rPr kumimoji="0" lang="en-US" sz="803" b="0" i="0" u="none" strike="noStrike" kern="1200" cap="none" spc="0" normalizeH="0" baseline="0" noProof="0" smtClean="0">
                <a:ln>
                  <a:noFill/>
                </a:ln>
                <a:solidFill>
                  <a:srgbClr val="FFFFFF"/>
                </a:solidFill>
                <a:effectLst/>
                <a:uLnTx/>
                <a:uFillTx/>
                <a:latin typeface="Century Gothic" panose="020B0502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11</a:t>
            </a:fld>
            <a:endParaRPr kumimoji="0" lang="en-US" sz="803" b="0" i="0" u="none" strike="noStrike" kern="1200" cap="none" spc="0" normalizeH="0" baseline="0" noProof="0">
              <a:ln>
                <a:noFill/>
              </a:ln>
              <a:solidFill>
                <a:srgbClr val="FFFFFF"/>
              </a:solidFill>
              <a:effectLst/>
              <a:uLnTx/>
              <a:uFillTx/>
              <a:latin typeface="Century Gothic" panose="020B0502020202020204" pitchFamily="34" charset="0"/>
              <a:ea typeface="+mn-ea"/>
              <a:cs typeface="Arial" panose="020B0604020202020204" pitchFamily="34" charset="0"/>
            </a:endParaRPr>
          </a:p>
        </p:txBody>
      </p:sp>
      <p:sp>
        <p:nvSpPr>
          <p:cNvPr id="3" name="Content Placeholder 2">
            <a:extLst>
              <a:ext uri="{FF2B5EF4-FFF2-40B4-BE49-F238E27FC236}">
                <a16:creationId xmlns:a16="http://schemas.microsoft.com/office/drawing/2014/main" id="{4E7F5A21-D8E2-9A40-AF30-595E8B356A83}"/>
              </a:ext>
            </a:extLst>
          </p:cNvPr>
          <p:cNvSpPr>
            <a:spLocks noGrp="1"/>
          </p:cNvSpPr>
          <p:nvPr>
            <p:ph idx="4294967295"/>
          </p:nvPr>
        </p:nvSpPr>
        <p:spPr>
          <a:xfrm>
            <a:off x="452670" y="1266434"/>
            <a:ext cx="4474437" cy="4770828"/>
          </a:xfrm>
        </p:spPr>
        <p:txBody>
          <a:bodyPr vert="horz" lIns="0" tIns="0" rIns="0" bIns="0" rtlCol="0" anchor="t">
            <a:normAutofit fontScale="40000" lnSpcReduction="20000"/>
          </a:bodyPr>
          <a:lstStyle/>
          <a:p>
            <a:pPr marL="342900" indent="-342900">
              <a:buFont typeface="Arial" panose="020B0604020202020204" pitchFamily="34" charset="0"/>
              <a:buChar char="•"/>
            </a:pPr>
            <a:r>
              <a:rPr lang="en-US" sz="5100" b="1">
                <a:latin typeface="Century Gothic"/>
              </a:rPr>
              <a:t>Health Equity as a key driver for all policy development!</a:t>
            </a:r>
          </a:p>
          <a:p>
            <a:pPr marL="342900" indent="-342900">
              <a:buFont typeface="Arial" panose="020B0604020202020204" pitchFamily="34" charset="0"/>
              <a:buChar char="•"/>
            </a:pPr>
            <a:r>
              <a:rPr lang="en-US" sz="5100">
                <a:latin typeface="Century Gothic"/>
              </a:rPr>
              <a:t>Telehealth and Connected Care flexibilities </a:t>
            </a:r>
            <a:endParaRPr lang="en-US" sz="5100">
              <a:latin typeface="Century Gothic"/>
              <a:cs typeface="Calibri"/>
            </a:endParaRPr>
          </a:p>
          <a:p>
            <a:pPr marL="342900" indent="-342900">
              <a:buFont typeface="Arial" panose="020B0604020202020204" pitchFamily="34" charset="0"/>
              <a:buChar char="•"/>
            </a:pPr>
            <a:r>
              <a:rPr lang="en-US" sz="5100">
                <a:latin typeface="Century Gothic"/>
              </a:rPr>
              <a:t>Data Interoperability </a:t>
            </a:r>
            <a:endParaRPr lang="en-US" sz="5100">
              <a:latin typeface="Century Gothic"/>
              <a:cs typeface="Calibri"/>
            </a:endParaRPr>
          </a:p>
          <a:p>
            <a:pPr marL="342900" indent="-342900">
              <a:buFont typeface="Arial" panose="020B0604020202020204" pitchFamily="34" charset="0"/>
              <a:buChar char="•"/>
            </a:pPr>
            <a:r>
              <a:rPr lang="en-US" sz="5100">
                <a:latin typeface="Century Gothic"/>
              </a:rPr>
              <a:t>Trusted Artificial Intelligence in Healthcare</a:t>
            </a:r>
          </a:p>
          <a:p>
            <a:pPr marL="342900" indent="-342900">
              <a:buFont typeface="Arial" panose="020B0604020202020204" pitchFamily="34" charset="0"/>
              <a:buChar char="•"/>
            </a:pPr>
            <a:r>
              <a:rPr lang="en-US" sz="5100">
                <a:latin typeface="Century Gothic"/>
              </a:rPr>
              <a:t>Maternal Health – leveraging technology to reduce maternal mortality and eliminate disparities</a:t>
            </a:r>
          </a:p>
          <a:p>
            <a:pPr marL="342900" indent="-342900">
              <a:buFont typeface="Arial" panose="020B0604020202020204" pitchFamily="34" charset="0"/>
              <a:buChar char="•"/>
            </a:pPr>
            <a:r>
              <a:rPr lang="en-US" sz="5100">
                <a:latin typeface="Century Gothic"/>
              </a:rPr>
              <a:t>Public Health Data Modernization  </a:t>
            </a:r>
            <a:br>
              <a:rPr lang="en-US" dirty="0"/>
            </a:br>
            <a:endParaRPr lang="en-US"/>
          </a:p>
        </p:txBody>
      </p:sp>
      <p:sp>
        <p:nvSpPr>
          <p:cNvPr id="5" name="Title 4">
            <a:extLst>
              <a:ext uri="{FF2B5EF4-FFF2-40B4-BE49-F238E27FC236}">
                <a16:creationId xmlns:a16="http://schemas.microsoft.com/office/drawing/2014/main" id="{480BE41C-0286-C54C-8D2C-6F974AA81AF4}"/>
              </a:ext>
            </a:extLst>
          </p:cNvPr>
          <p:cNvSpPr>
            <a:spLocks noGrp="1"/>
          </p:cNvSpPr>
          <p:nvPr>
            <p:ph type="title"/>
          </p:nvPr>
        </p:nvSpPr>
        <p:spPr>
          <a:xfrm>
            <a:off x="452670" y="605280"/>
            <a:ext cx="6507007" cy="683644"/>
          </a:xfrm>
        </p:spPr>
        <p:txBody>
          <a:bodyPr/>
          <a:lstStyle/>
          <a:p>
            <a:r>
              <a:rPr lang="en-US">
                <a:latin typeface="Prometo Medium"/>
              </a:rPr>
              <a:t>2024 Key Policy Initiatives</a:t>
            </a:r>
          </a:p>
        </p:txBody>
      </p:sp>
      <p:pic>
        <p:nvPicPr>
          <p:cNvPr id="7" name="Picture 6">
            <a:extLst>
              <a:ext uri="{FF2B5EF4-FFF2-40B4-BE49-F238E27FC236}">
                <a16:creationId xmlns:a16="http://schemas.microsoft.com/office/drawing/2014/main" id="{ED6B0C64-6F0A-E244-4D04-557E08D134EB}"/>
              </a:ext>
            </a:extLst>
          </p:cNvPr>
          <p:cNvPicPr>
            <a:picLocks noChangeAspect="1"/>
          </p:cNvPicPr>
          <p:nvPr/>
        </p:nvPicPr>
        <p:blipFill>
          <a:blip r:embed="rId3"/>
          <a:stretch>
            <a:fillRect/>
          </a:stretch>
        </p:blipFill>
        <p:spPr>
          <a:xfrm>
            <a:off x="7576297" y="-2759"/>
            <a:ext cx="4620303" cy="5993998"/>
          </a:xfrm>
          <a:prstGeom prst="rect">
            <a:avLst/>
          </a:prstGeom>
        </p:spPr>
      </p:pic>
      <p:sp>
        <p:nvSpPr>
          <p:cNvPr id="6" name="Slide Number Placeholder 6">
            <a:extLst>
              <a:ext uri="{FF2B5EF4-FFF2-40B4-BE49-F238E27FC236}">
                <a16:creationId xmlns:a16="http://schemas.microsoft.com/office/drawing/2014/main" id="{A84E5B45-792D-E1AE-3B80-AFDB75CA5B5F}"/>
              </a:ext>
            </a:extLst>
          </p:cNvPr>
          <p:cNvSpPr txBox="1">
            <a:spLocks/>
          </p:cNvSpPr>
          <p:nvPr/>
        </p:nvSpPr>
        <p:spPr>
          <a:xfrm>
            <a:off x="9953426" y="6335607"/>
            <a:ext cx="2804160" cy="246221"/>
          </a:xfrm>
          <a:prstGeom prst="rect">
            <a:avLst/>
          </a:prstGeom>
        </p:spPr>
        <p:txBody>
          <a:bodyPr wrap="square" lIns="0" tIns="0" rIns="0" bIns="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a:ln>
                  <a:noFill/>
                </a:ln>
                <a:solidFill>
                  <a:prstClr val="black">
                    <a:lumMod val="50000"/>
                    <a:lumOff val="50000"/>
                  </a:prstClr>
                </a:solidFill>
                <a:effectLst/>
                <a:uLnTx/>
                <a:uFillTx/>
                <a:latin typeface="Century Gothic"/>
                <a:ea typeface="+mn-ea"/>
                <a:cs typeface="+mn-cs"/>
              </a:rPr>
              <a:t>Confidential</a:t>
            </a:r>
            <a:endParaRPr kumimoji="0" lang="en-US" sz="1800" b="0" i="1" u="none" strike="noStrike" kern="1200" cap="none" spc="0" normalizeH="0" baseline="0" noProof="0">
              <a:ln>
                <a:noFill/>
              </a:ln>
              <a:solidFill>
                <a:prstClr val="white"/>
              </a:solidFill>
              <a:effectLst/>
              <a:uLnTx/>
              <a:uFillTx/>
              <a:latin typeface="Century Gothic"/>
              <a:ea typeface="Calibri"/>
              <a:cs typeface="Calibri"/>
            </a:endParaRPr>
          </a:p>
        </p:txBody>
      </p:sp>
    </p:spTree>
    <p:extLst>
      <p:ext uri="{BB962C8B-B14F-4D97-AF65-F5344CB8AC3E}">
        <p14:creationId xmlns:p14="http://schemas.microsoft.com/office/powerpoint/2010/main" val="26754825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1">
            <a:extLst>
              <a:ext uri="{FF2B5EF4-FFF2-40B4-BE49-F238E27FC236}">
                <a16:creationId xmlns:a16="http://schemas.microsoft.com/office/drawing/2014/main" id="{09C54018-5A74-25AC-EABA-D75EC9E68978}"/>
              </a:ext>
            </a:extLst>
          </p:cNvPr>
          <p:cNvSpPr>
            <a:spLocks noGrp="1"/>
          </p:cNvSpPr>
          <p:nvPr>
            <p:ph type="sldNum" sz="quarter" idx="10"/>
          </p:nvPr>
        </p:nvSpPr>
        <p:spPr>
          <a:xfrm>
            <a:off x="11360517" y="6390178"/>
            <a:ext cx="513735" cy="227164"/>
          </a:xfrm>
        </p:spPr>
        <p:txBody>
          <a:bodyPr/>
          <a:lstStyle/>
          <a:p>
            <a:pPr>
              <a:spcAft>
                <a:spcPts val="600"/>
              </a:spcAft>
            </a:pPr>
            <a:fld id="{D8D877B3-D348-4611-9BDB-C5374591D951}" type="slidenum">
              <a:rPr lang="en-US" smtClean="0"/>
              <a:pPr>
                <a:spcAft>
                  <a:spcPts val="600"/>
                </a:spcAft>
              </a:pPr>
              <a:t>12</a:t>
            </a:fld>
            <a:endParaRPr lang="en-US"/>
          </a:p>
        </p:txBody>
      </p:sp>
      <p:pic>
        <p:nvPicPr>
          <p:cNvPr id="6" name="Picture Placeholder 5" descr="Data: Elemental to Health">
            <a:extLst>
              <a:ext uri="{FF2B5EF4-FFF2-40B4-BE49-F238E27FC236}">
                <a16:creationId xmlns:a16="http://schemas.microsoft.com/office/drawing/2014/main" id="{53335800-74ED-B4BA-1522-2EB9CEEBE317}"/>
              </a:ext>
            </a:extLst>
          </p:cNvPr>
          <p:cNvPicPr>
            <a:picLocks noGrp="1" noChangeAspect="1"/>
          </p:cNvPicPr>
          <p:nvPr>
            <p:ph type="pic" sz="quarter" idx="11"/>
          </p:nvPr>
        </p:nvPicPr>
        <p:blipFill>
          <a:blip r:embed="rId2"/>
          <a:stretch/>
        </p:blipFill>
        <p:spPr>
          <a:xfrm>
            <a:off x="6319981" y="1515860"/>
            <a:ext cx="5140290" cy="1072666"/>
          </a:xfrm>
          <a:noFill/>
        </p:spPr>
      </p:pic>
      <p:sp>
        <p:nvSpPr>
          <p:cNvPr id="3" name="Content Placeholder 2">
            <a:extLst>
              <a:ext uri="{FF2B5EF4-FFF2-40B4-BE49-F238E27FC236}">
                <a16:creationId xmlns:a16="http://schemas.microsoft.com/office/drawing/2014/main" id="{D539C817-DF7D-211F-C9A4-96F1C76C4196}"/>
              </a:ext>
            </a:extLst>
          </p:cNvPr>
          <p:cNvSpPr>
            <a:spLocks noGrp="1"/>
          </p:cNvSpPr>
          <p:nvPr>
            <p:ph sz="quarter" idx="12"/>
          </p:nvPr>
        </p:nvSpPr>
        <p:spPr>
          <a:xfrm>
            <a:off x="398585" y="1830999"/>
            <a:ext cx="5979624" cy="4380277"/>
          </a:xfrm>
        </p:spPr>
        <p:txBody>
          <a:bodyPr vert="horz" lIns="0" tIns="0" rIns="0" bIns="0" rtlCol="0" anchor="t">
            <a:normAutofit fontScale="92500" lnSpcReduction="20000"/>
          </a:bodyPr>
          <a:lstStyle/>
          <a:p>
            <a:pPr marL="342900" indent="-342900">
              <a:lnSpc>
                <a:spcPct val="140000"/>
              </a:lnSpc>
              <a:buFont typeface="Arial" panose="020B0604020202020204" pitchFamily="34" charset="0"/>
              <a:buChar char="•"/>
            </a:pPr>
            <a:r>
              <a:rPr lang="en-US" sz="2400" dirty="0">
                <a:latin typeface="Century Gothic"/>
              </a:rPr>
              <a:t>2009: Public Health – Not part of ARRA </a:t>
            </a:r>
            <a:endParaRPr lang="en-US" dirty="0">
              <a:latin typeface="Century Gothic"/>
            </a:endParaRPr>
          </a:p>
          <a:p>
            <a:pPr marL="342900" indent="-342900">
              <a:lnSpc>
                <a:spcPct val="140000"/>
              </a:lnSpc>
              <a:buFont typeface="Arial" panose="020B0604020202020204" pitchFamily="34" charset="0"/>
              <a:buChar char="•"/>
            </a:pPr>
            <a:r>
              <a:rPr lang="en-US" sz="2400" dirty="0">
                <a:solidFill>
                  <a:srgbClr val="333333"/>
                </a:solidFill>
                <a:latin typeface="Century Gothic"/>
              </a:rPr>
              <a:t>Jan. 2019:Data Partners – Established</a:t>
            </a:r>
            <a:br>
              <a:rPr lang="en-US" sz="2400" dirty="0">
                <a:latin typeface="Century Gothic"/>
              </a:rPr>
            </a:br>
            <a:r>
              <a:rPr lang="en-US" sz="1800" b="1" dirty="0">
                <a:solidFill>
                  <a:srgbClr val="333333"/>
                </a:solidFill>
                <a:latin typeface="Century Gothic"/>
              </a:rPr>
              <a:t>Measles Outbreak 2019; Data from 2015</a:t>
            </a:r>
            <a:br>
              <a:rPr lang="en-US" sz="1800" b="1" dirty="0">
                <a:latin typeface="Century Gothic"/>
              </a:rPr>
            </a:br>
            <a:r>
              <a:rPr lang="en-US" sz="1800" b="1" dirty="0">
                <a:solidFill>
                  <a:srgbClr val="333333"/>
                </a:solidFill>
                <a:latin typeface="Century Gothic"/>
              </a:rPr>
              <a:t>160+ disparate systems in CDC; </a:t>
            </a:r>
            <a:br>
              <a:rPr lang="en-US" sz="1800" b="1" dirty="0">
                <a:latin typeface="Century Gothic"/>
              </a:rPr>
            </a:br>
            <a:r>
              <a:rPr lang="en-US" sz="1800" b="1" dirty="0">
                <a:solidFill>
                  <a:srgbClr val="333333"/>
                </a:solidFill>
                <a:latin typeface="Century Gothic"/>
              </a:rPr>
              <a:t>Unknown problem in STLT Community</a:t>
            </a:r>
            <a:endParaRPr lang="en-US" sz="1800">
              <a:solidFill>
                <a:srgbClr val="333333"/>
              </a:solidFill>
            </a:endParaRPr>
          </a:p>
          <a:p>
            <a:pPr marL="342900" lvl="1" indent="-342900">
              <a:lnSpc>
                <a:spcPct val="140000"/>
              </a:lnSpc>
              <a:buFont typeface="Arial" panose="020B0604020202020204" pitchFamily="34" charset="0"/>
              <a:buChar char="•"/>
            </a:pPr>
            <a:r>
              <a:rPr lang="en-US" sz="2400" dirty="0">
                <a:solidFill>
                  <a:schemeClr val="bg2"/>
                </a:solidFill>
                <a:latin typeface="Century Gothic"/>
              </a:rPr>
              <a:t>Advocating for Change</a:t>
            </a:r>
          </a:p>
          <a:p>
            <a:pPr marL="342900" lvl="1" indent="-342900">
              <a:lnSpc>
                <a:spcPct val="140000"/>
              </a:lnSpc>
              <a:buFont typeface="Arial" panose="020B0604020202020204" pitchFamily="34" charset="0"/>
              <a:buChar char="•"/>
            </a:pPr>
            <a:r>
              <a:rPr lang="en-US" sz="2400" dirty="0">
                <a:solidFill>
                  <a:schemeClr val="bg2"/>
                </a:solidFill>
                <a:latin typeface="Century Gothic"/>
              </a:rPr>
              <a:t>2021-2: HIMSS Report -- $36B need</a:t>
            </a:r>
          </a:p>
          <a:p>
            <a:pPr marL="342900" lvl="1" indent="-342900">
              <a:lnSpc>
                <a:spcPct val="140000"/>
              </a:lnSpc>
              <a:buFont typeface="Arial" panose="020B0604020202020204" pitchFamily="34" charset="0"/>
              <a:buChar char="•"/>
            </a:pPr>
            <a:r>
              <a:rPr lang="en-US" sz="2400" dirty="0">
                <a:solidFill>
                  <a:schemeClr val="bg2"/>
                </a:solidFill>
                <a:latin typeface="Century Gothic"/>
              </a:rPr>
              <a:t>2020-23: $50M grows to $3B</a:t>
            </a:r>
            <a:endParaRPr lang="en-US" dirty="0">
              <a:solidFill>
                <a:schemeClr val="bg2"/>
              </a:solidFill>
            </a:endParaRPr>
          </a:p>
          <a:p>
            <a:pPr marL="342900" lvl="1" indent="-342900">
              <a:lnSpc>
                <a:spcPct val="140000"/>
              </a:lnSpc>
              <a:buFont typeface="Arial" panose="020B0604020202020204" pitchFamily="34" charset="0"/>
              <a:buChar char="•"/>
            </a:pPr>
            <a:r>
              <a:rPr lang="en-US" sz="2400" dirty="0">
                <a:solidFill>
                  <a:schemeClr val="bg2"/>
                </a:solidFill>
                <a:latin typeface="Century Gothic"/>
              </a:rPr>
              <a:t>Sept. 2024: Just-in-Time Measles Data!! </a:t>
            </a:r>
            <a:endParaRPr lang="en-US" sz="2400" dirty="0">
              <a:solidFill>
                <a:schemeClr val="bg2"/>
              </a:solidFill>
            </a:endParaRPr>
          </a:p>
          <a:p>
            <a:pPr lvl="1">
              <a:lnSpc>
                <a:spcPct val="140000"/>
              </a:lnSpc>
              <a:buFont typeface="Arial" panose="020B0604020202020204" pitchFamily="34" charset="0"/>
              <a:buChar char="•"/>
            </a:pPr>
            <a:endParaRPr lang="en-US" sz="2400" b="1">
              <a:solidFill>
                <a:schemeClr val="bg2"/>
              </a:solidFill>
            </a:endParaRPr>
          </a:p>
        </p:txBody>
      </p:sp>
      <p:sp>
        <p:nvSpPr>
          <p:cNvPr id="5" name="Title 4">
            <a:extLst>
              <a:ext uri="{FF2B5EF4-FFF2-40B4-BE49-F238E27FC236}">
                <a16:creationId xmlns:a16="http://schemas.microsoft.com/office/drawing/2014/main" id="{40550E57-0944-2790-FA68-A150D67C60C1}"/>
              </a:ext>
            </a:extLst>
          </p:cNvPr>
          <p:cNvSpPr>
            <a:spLocks noGrp="1"/>
          </p:cNvSpPr>
          <p:nvPr>
            <p:ph type="title"/>
          </p:nvPr>
        </p:nvSpPr>
        <p:spPr>
          <a:xfrm>
            <a:off x="838201" y="1097280"/>
            <a:ext cx="4747845" cy="1446628"/>
          </a:xfrm>
        </p:spPr>
        <p:txBody>
          <a:bodyPr wrap="square" anchor="t">
            <a:normAutofit/>
          </a:bodyPr>
          <a:lstStyle/>
          <a:p>
            <a:r>
              <a:rPr lang="en-US" dirty="0">
                <a:latin typeface="Prometo Medium"/>
              </a:rPr>
              <a:t>Fixing a Policy Gap!</a:t>
            </a:r>
          </a:p>
        </p:txBody>
      </p:sp>
      <p:sp>
        <p:nvSpPr>
          <p:cNvPr id="2" name="Slide Number Placeholder 1" hidden="1">
            <a:extLst>
              <a:ext uri="{FF2B5EF4-FFF2-40B4-BE49-F238E27FC236}">
                <a16:creationId xmlns:a16="http://schemas.microsoft.com/office/drawing/2014/main" id="{21243041-53A2-45B0-6F85-73F8214CBDC3}"/>
              </a:ext>
            </a:extLst>
          </p:cNvPr>
          <p:cNvSpPr>
            <a:spLocks noGrp="1"/>
          </p:cNvSpPr>
          <p:nvPr>
            <p:ph type="sldNum" sz="quarter" idx="4294967295"/>
          </p:nvPr>
        </p:nvSpPr>
        <p:spPr>
          <a:xfrm>
            <a:off x="11360517" y="6390178"/>
            <a:ext cx="513735" cy="227164"/>
          </a:xfrm>
        </p:spPr>
        <p:txBody>
          <a:bodyPr/>
          <a:lstStyle/>
          <a:p>
            <a:pPr>
              <a:spcAft>
                <a:spcPts val="600"/>
              </a:spcAft>
            </a:pPr>
            <a:fld id="{D8D877B3-D348-4611-9BDB-C5374591D951}" type="slidenum">
              <a:rPr lang="en-US" smtClean="0"/>
              <a:pPr>
                <a:spcAft>
                  <a:spcPts val="600"/>
                </a:spcAft>
              </a:pPr>
              <a:t>12</a:t>
            </a:fld>
            <a:endParaRPr lang="en-US"/>
          </a:p>
        </p:txBody>
      </p:sp>
      <p:sp>
        <p:nvSpPr>
          <p:cNvPr id="8" name="Title 4">
            <a:extLst>
              <a:ext uri="{FF2B5EF4-FFF2-40B4-BE49-F238E27FC236}">
                <a16:creationId xmlns:a16="http://schemas.microsoft.com/office/drawing/2014/main" id="{291CD263-3B2D-D567-D9CD-6051B205E236}"/>
              </a:ext>
            </a:extLst>
          </p:cNvPr>
          <p:cNvSpPr txBox="1">
            <a:spLocks/>
          </p:cNvSpPr>
          <p:nvPr/>
        </p:nvSpPr>
        <p:spPr>
          <a:xfrm rot="21060000">
            <a:off x="7037754" y="790527"/>
            <a:ext cx="4747845" cy="1446628"/>
          </a:xfrm>
          <a:prstGeom prst="rect">
            <a:avLst/>
          </a:prstGeom>
          <a:effectLst/>
        </p:spPr>
        <p:txBody>
          <a:bodyPr vert="horz" wrap="square" lIns="0" tIns="0" rIns="0" bIns="0" rtlCol="0" anchor="t" anchorCtr="0">
            <a:normAutofit/>
          </a:bodyPr>
          <a:lstStyle>
            <a:lvl1pPr algn="l" defTabSz="914318" rtl="0" eaLnBrk="1" latinLnBrk="0" hangingPunct="1">
              <a:lnSpc>
                <a:spcPct val="75000"/>
              </a:lnSpc>
              <a:spcBef>
                <a:spcPct val="0"/>
              </a:spcBef>
              <a:buNone/>
              <a:defRPr sz="3600" b="0" i="1" kern="1200" spc="0" baseline="0">
                <a:solidFill>
                  <a:srgbClr val="1E22AA"/>
                </a:solidFill>
                <a:latin typeface="Prometo Medium" panose="020B0704030203060203" pitchFamily="34" charset="0"/>
                <a:ea typeface="+mj-ea"/>
                <a:cs typeface="+mj-cs"/>
              </a:defRPr>
            </a:lvl1pPr>
          </a:lstStyle>
          <a:p>
            <a:r>
              <a:rPr lang="en-US" sz="2400" dirty="0">
                <a:latin typeface="Prometo Medium"/>
              </a:rPr>
              <a:t>Predates the Pandemic!</a:t>
            </a:r>
          </a:p>
        </p:txBody>
      </p:sp>
      <p:pic>
        <p:nvPicPr>
          <p:cNvPr id="10" name="Picture 9">
            <a:extLst>
              <a:ext uri="{FF2B5EF4-FFF2-40B4-BE49-F238E27FC236}">
                <a16:creationId xmlns:a16="http://schemas.microsoft.com/office/drawing/2014/main" id="{AA8E4975-DF7E-F82B-CB02-E198D97920DD}"/>
              </a:ext>
            </a:extLst>
          </p:cNvPr>
          <p:cNvPicPr>
            <a:picLocks noChangeAspect="1"/>
          </p:cNvPicPr>
          <p:nvPr/>
        </p:nvPicPr>
        <p:blipFill>
          <a:blip r:embed="rId3"/>
          <a:stretch>
            <a:fillRect/>
          </a:stretch>
        </p:blipFill>
        <p:spPr>
          <a:xfrm>
            <a:off x="7142774" y="3544765"/>
            <a:ext cx="3973146" cy="2963009"/>
          </a:xfrm>
          <a:prstGeom prst="rect">
            <a:avLst/>
          </a:prstGeom>
        </p:spPr>
      </p:pic>
    </p:spTree>
    <p:extLst>
      <p:ext uri="{BB962C8B-B14F-4D97-AF65-F5344CB8AC3E}">
        <p14:creationId xmlns:p14="http://schemas.microsoft.com/office/powerpoint/2010/main" val="1266257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E5FCDB4-9B51-6AAD-14FB-B584FB88A2C1}"/>
              </a:ext>
            </a:extLst>
          </p:cNvPr>
          <p:cNvSpPr>
            <a:spLocks noGrp="1"/>
          </p:cNvSpPr>
          <p:nvPr>
            <p:ph type="sldNum" sz="quarter" idx="10"/>
          </p:nvPr>
        </p:nvSpPr>
        <p:spPr/>
        <p:txBody>
          <a:bodyPr/>
          <a:lstStyle/>
          <a:p>
            <a:fld id="{D8D877B3-D348-4611-9BDB-C5374591D951}" type="slidenum">
              <a:rPr lang="en-US" smtClean="0"/>
              <a:pPr/>
              <a:t>13</a:t>
            </a:fld>
            <a:endParaRPr lang="en-US" dirty="0"/>
          </a:p>
        </p:txBody>
      </p:sp>
      <p:sp>
        <p:nvSpPr>
          <p:cNvPr id="3" name="Title 2">
            <a:extLst>
              <a:ext uri="{FF2B5EF4-FFF2-40B4-BE49-F238E27FC236}">
                <a16:creationId xmlns:a16="http://schemas.microsoft.com/office/drawing/2014/main" id="{C1B0148A-2746-FD95-DB1B-9E8003F0AE70}"/>
              </a:ext>
            </a:extLst>
          </p:cNvPr>
          <p:cNvSpPr>
            <a:spLocks noGrp="1"/>
          </p:cNvSpPr>
          <p:nvPr>
            <p:ph type="title"/>
          </p:nvPr>
        </p:nvSpPr>
        <p:spPr>
          <a:xfrm>
            <a:off x="531629" y="1710116"/>
            <a:ext cx="3776648" cy="2606704"/>
          </a:xfrm>
        </p:spPr>
        <p:txBody>
          <a:bodyPr/>
          <a:lstStyle/>
          <a:p>
            <a:pPr lvl="0">
              <a:defRPr/>
            </a:pPr>
            <a:r>
              <a:rPr lang="en-US" sz="3200" dirty="0">
                <a:solidFill>
                  <a:srgbClr val="FFFFFF"/>
                </a:solidFill>
                <a:latin typeface="Prometo Medium" panose="020B0704030203060203" pitchFamily="34" charset="0"/>
              </a:rPr>
              <a:t>Public Health Information and </a:t>
            </a:r>
            <a:br>
              <a:rPr lang="en-US" sz="3200" dirty="0">
                <a:solidFill>
                  <a:srgbClr val="FFFFFF"/>
                </a:solidFill>
                <a:latin typeface="Prometo Medium" panose="020B0704030203060203" pitchFamily="34" charset="0"/>
              </a:rPr>
            </a:br>
            <a:r>
              <a:rPr lang="en-US" sz="3200" dirty="0">
                <a:solidFill>
                  <a:srgbClr val="FFFFFF"/>
                </a:solidFill>
                <a:latin typeface="Prometo Medium" panose="020B0704030203060203" pitchFamily="34" charset="0"/>
              </a:rPr>
              <a:t>Technology Infrastructure </a:t>
            </a:r>
            <a:br>
              <a:rPr lang="en-US" sz="3200" dirty="0">
                <a:solidFill>
                  <a:srgbClr val="FFFFFF"/>
                </a:solidFill>
                <a:latin typeface="Prometo Medium" panose="020B0704030203060203" pitchFamily="34" charset="0"/>
              </a:rPr>
            </a:br>
            <a:r>
              <a:rPr lang="en-US" sz="3200" dirty="0">
                <a:solidFill>
                  <a:srgbClr val="FFFFFF"/>
                </a:solidFill>
                <a:latin typeface="Prometo Medium" panose="020B0704030203060203" pitchFamily="34" charset="0"/>
              </a:rPr>
              <a:t>Modernization Funding Report</a:t>
            </a:r>
            <a:endParaRPr lang="en-US" sz="3200" dirty="0"/>
          </a:p>
        </p:txBody>
      </p:sp>
      <p:pic>
        <p:nvPicPr>
          <p:cNvPr id="4" name="Picture 3">
            <a:extLst>
              <a:ext uri="{FF2B5EF4-FFF2-40B4-BE49-F238E27FC236}">
                <a16:creationId xmlns:a16="http://schemas.microsoft.com/office/drawing/2014/main" id="{024B25DD-4B7E-D9E2-8AC6-83EACCCC08C8}"/>
              </a:ext>
            </a:extLst>
          </p:cNvPr>
          <p:cNvPicPr>
            <a:picLocks noChangeAspect="1"/>
          </p:cNvPicPr>
          <p:nvPr/>
        </p:nvPicPr>
        <p:blipFill>
          <a:blip r:embed="rId2"/>
          <a:stretch>
            <a:fillRect/>
          </a:stretch>
        </p:blipFill>
        <p:spPr>
          <a:xfrm>
            <a:off x="7533565" y="433217"/>
            <a:ext cx="2606721" cy="5991565"/>
          </a:xfrm>
          <a:prstGeom prst="rect">
            <a:avLst/>
          </a:prstGeom>
        </p:spPr>
      </p:pic>
    </p:spTree>
    <p:extLst>
      <p:ext uri="{BB962C8B-B14F-4D97-AF65-F5344CB8AC3E}">
        <p14:creationId xmlns:p14="http://schemas.microsoft.com/office/powerpoint/2010/main" val="2749395811"/>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2AECE82-6504-7C47-B53E-C7A731F1AF70}"/>
              </a:ext>
            </a:extLst>
          </p:cNvPr>
          <p:cNvSpPr>
            <a:spLocks noGrp="1"/>
          </p:cNvSpPr>
          <p:nvPr>
            <p:ph type="sldNum" sz="quarter" idx="10"/>
          </p:nvPr>
        </p:nvSpPr>
        <p:spPr>
          <a:xfrm>
            <a:off x="11360517" y="6390178"/>
            <a:ext cx="513735" cy="227164"/>
          </a:xfrm>
        </p:spPr>
        <p:txBody>
          <a:bodyPr wrap="square" anchor="ctr">
            <a:normAutofit/>
          </a:bodyPr>
          <a:lstStyle/>
          <a:p>
            <a:pPr>
              <a:spcAft>
                <a:spcPts val="600"/>
              </a:spcAft>
            </a:pPr>
            <a:fld id="{D8D877B3-D348-4611-9BDB-C5374591D951}" type="slidenum">
              <a:rPr lang="en-US" smtClean="0"/>
              <a:pPr>
                <a:spcAft>
                  <a:spcPts val="600"/>
                </a:spcAft>
              </a:pPr>
              <a:t>14</a:t>
            </a:fld>
            <a:endParaRPr lang="en-US"/>
          </a:p>
        </p:txBody>
      </p:sp>
      <p:sp>
        <p:nvSpPr>
          <p:cNvPr id="4" name="Content Placeholder 3">
            <a:extLst>
              <a:ext uri="{FF2B5EF4-FFF2-40B4-BE49-F238E27FC236}">
                <a16:creationId xmlns:a16="http://schemas.microsoft.com/office/drawing/2014/main" id="{A2ED7C91-B0AF-B049-8405-5759C0F5D40F}"/>
              </a:ext>
            </a:extLst>
          </p:cNvPr>
          <p:cNvSpPr>
            <a:spLocks noGrp="1"/>
          </p:cNvSpPr>
          <p:nvPr>
            <p:ph sz="quarter" idx="12"/>
          </p:nvPr>
        </p:nvSpPr>
        <p:spPr>
          <a:xfrm>
            <a:off x="838200" y="2378075"/>
            <a:ext cx="4983163" cy="3413125"/>
          </a:xfrm>
        </p:spPr>
        <p:txBody>
          <a:bodyPr vert="horz" lIns="0" tIns="0" rIns="0" bIns="0" rtlCol="0" anchor="t">
            <a:normAutofit fontScale="77500" lnSpcReduction="20000"/>
          </a:bodyPr>
          <a:lstStyle/>
          <a:p>
            <a:pPr>
              <a:lnSpc>
                <a:spcPct val="140000"/>
              </a:lnSpc>
            </a:pPr>
            <a:r>
              <a:rPr lang="en-US" sz="2600" dirty="0">
                <a:solidFill>
                  <a:schemeClr val="tx2">
                    <a:lumMod val="20000"/>
                    <a:lumOff val="80000"/>
                  </a:schemeClr>
                </a:solidFill>
                <a:latin typeface="Century Gothic"/>
              </a:rPr>
              <a:t>The Content </a:t>
            </a:r>
            <a:r>
              <a:rPr lang="en-US" sz="2600" dirty="0" err="1">
                <a:solidFill>
                  <a:schemeClr val="tx2">
                    <a:lumMod val="20000"/>
                    <a:lumOff val="80000"/>
                  </a:schemeClr>
                </a:solidFill>
                <a:latin typeface="Century Gothic"/>
              </a:rPr>
              <a:t>MegaTeam</a:t>
            </a:r>
            <a:endParaRPr lang="en-US" sz="2600" dirty="0">
              <a:solidFill>
                <a:schemeClr val="tx2">
                  <a:lumMod val="20000"/>
                  <a:lumOff val="80000"/>
                </a:schemeClr>
              </a:solidFill>
              <a:latin typeface="Century Gothic"/>
            </a:endParaRPr>
          </a:p>
          <a:p>
            <a:pPr>
              <a:lnSpc>
                <a:spcPct val="140000"/>
              </a:lnSpc>
            </a:pPr>
            <a:r>
              <a:rPr lang="en-US" sz="2600" dirty="0">
                <a:solidFill>
                  <a:schemeClr val="tx2">
                    <a:lumMod val="20000"/>
                    <a:lumOff val="80000"/>
                  </a:schemeClr>
                </a:solidFill>
                <a:latin typeface="Century Gothic"/>
              </a:rPr>
              <a:t>Why Advocate?</a:t>
            </a:r>
          </a:p>
          <a:p>
            <a:pPr>
              <a:lnSpc>
                <a:spcPct val="140000"/>
              </a:lnSpc>
            </a:pPr>
            <a:r>
              <a:rPr lang="en-US" sz="3600" b="1" dirty="0">
                <a:latin typeface="Century Gothic"/>
              </a:rPr>
              <a:t>Partnership with Chapters</a:t>
            </a:r>
          </a:p>
          <a:p>
            <a:pPr>
              <a:lnSpc>
                <a:spcPct val="140000"/>
              </a:lnSpc>
            </a:pPr>
            <a:r>
              <a:rPr lang="en-US" sz="2600" dirty="0">
                <a:solidFill>
                  <a:schemeClr val="tx2">
                    <a:lumMod val="20000"/>
                    <a:lumOff val="80000"/>
                  </a:schemeClr>
                </a:solidFill>
                <a:latin typeface="Century Gothic"/>
              </a:rPr>
              <a:t>Election 2024</a:t>
            </a:r>
          </a:p>
          <a:p>
            <a:pPr>
              <a:lnSpc>
                <a:spcPct val="140000"/>
              </a:lnSpc>
            </a:pPr>
            <a:r>
              <a:rPr lang="en-US" sz="2600" dirty="0">
                <a:solidFill>
                  <a:schemeClr val="tx2">
                    <a:lumMod val="20000"/>
                    <a:lumOff val="80000"/>
                  </a:schemeClr>
                </a:solidFill>
                <a:latin typeface="Century Gothic"/>
              </a:rPr>
              <a:t>Taking Action </a:t>
            </a:r>
          </a:p>
          <a:p>
            <a:pPr>
              <a:lnSpc>
                <a:spcPct val="140000"/>
              </a:lnSpc>
            </a:pPr>
            <a:endParaRPr lang="en-US" sz="2600"/>
          </a:p>
        </p:txBody>
      </p:sp>
      <p:sp>
        <p:nvSpPr>
          <p:cNvPr id="2" name="Title 1">
            <a:extLst>
              <a:ext uri="{FF2B5EF4-FFF2-40B4-BE49-F238E27FC236}">
                <a16:creationId xmlns:a16="http://schemas.microsoft.com/office/drawing/2014/main" id="{82ABDDE0-8193-E940-B99D-4893C4BC8F84}"/>
              </a:ext>
            </a:extLst>
          </p:cNvPr>
          <p:cNvSpPr>
            <a:spLocks noGrp="1"/>
          </p:cNvSpPr>
          <p:nvPr>
            <p:ph type="title"/>
          </p:nvPr>
        </p:nvSpPr>
        <p:spPr>
          <a:xfrm>
            <a:off x="838201" y="1097280"/>
            <a:ext cx="4132384" cy="1446628"/>
          </a:xfrm>
        </p:spPr>
        <p:txBody>
          <a:bodyPr wrap="square" anchor="t">
            <a:normAutofit fontScale="90000"/>
          </a:bodyPr>
          <a:lstStyle/>
          <a:p>
            <a:r>
              <a:rPr lang="en-US"/>
              <a:t>Advocacy:</a:t>
            </a:r>
            <a:br>
              <a:rPr lang="en-US"/>
            </a:br>
            <a:r>
              <a:rPr lang="en-US"/>
              <a:t>Grassroots to Grass Tops</a:t>
            </a:r>
            <a:endParaRPr lang="en-US" dirty="0"/>
          </a:p>
        </p:txBody>
      </p:sp>
      <p:grpSp>
        <p:nvGrpSpPr>
          <p:cNvPr id="7" name="Group 6">
            <a:extLst>
              <a:ext uri="{FF2B5EF4-FFF2-40B4-BE49-F238E27FC236}">
                <a16:creationId xmlns:a16="http://schemas.microsoft.com/office/drawing/2014/main" id="{DD542747-F607-93AF-3315-94B3C01A94CD}"/>
              </a:ext>
            </a:extLst>
          </p:cNvPr>
          <p:cNvGrpSpPr/>
          <p:nvPr/>
        </p:nvGrpSpPr>
        <p:grpSpPr>
          <a:xfrm>
            <a:off x="6322076" y="1432832"/>
            <a:ext cx="5262015" cy="4324875"/>
            <a:chOff x="6712612" y="1328696"/>
            <a:chExt cx="4601759" cy="3782207"/>
          </a:xfrm>
        </p:grpSpPr>
        <p:pic>
          <p:nvPicPr>
            <p:cNvPr id="13" name="Picture 12">
              <a:extLst>
                <a:ext uri="{FF2B5EF4-FFF2-40B4-BE49-F238E27FC236}">
                  <a16:creationId xmlns:a16="http://schemas.microsoft.com/office/drawing/2014/main" id="{61C054B5-A4D9-779D-EF7C-949BB4BD3A79}"/>
                </a:ext>
              </a:extLst>
            </p:cNvPr>
            <p:cNvPicPr>
              <a:picLocks noChangeAspect="1"/>
            </p:cNvPicPr>
            <p:nvPr/>
          </p:nvPicPr>
          <p:blipFill rotWithShape="1">
            <a:blip r:embed="rId3"/>
            <a:srcRect r="14856" b="-6610"/>
            <a:stretch/>
          </p:blipFill>
          <p:spPr>
            <a:xfrm>
              <a:off x="8964390" y="4726548"/>
              <a:ext cx="2107600" cy="384355"/>
            </a:xfrm>
            <a:prstGeom prst="rect">
              <a:avLst/>
            </a:prstGeom>
          </p:spPr>
        </p:pic>
        <p:pic>
          <p:nvPicPr>
            <p:cNvPr id="5" name="Picture 4">
              <a:extLst>
                <a:ext uri="{FF2B5EF4-FFF2-40B4-BE49-F238E27FC236}">
                  <a16:creationId xmlns:a16="http://schemas.microsoft.com/office/drawing/2014/main" id="{C204CDF9-FCEF-E99F-DCF2-80333F5BF768}"/>
                </a:ext>
              </a:extLst>
            </p:cNvPr>
            <p:cNvPicPr>
              <a:picLocks noChangeAspect="1"/>
            </p:cNvPicPr>
            <p:nvPr/>
          </p:nvPicPr>
          <p:blipFill>
            <a:blip r:embed="rId4"/>
            <a:stretch>
              <a:fillRect/>
            </a:stretch>
          </p:blipFill>
          <p:spPr>
            <a:xfrm>
              <a:off x="9433196" y="1336120"/>
              <a:ext cx="1881175" cy="1922964"/>
            </a:xfrm>
            <a:prstGeom prst="rect">
              <a:avLst/>
            </a:prstGeom>
          </p:spPr>
        </p:pic>
        <p:pic>
          <p:nvPicPr>
            <p:cNvPr id="9" name="Picture 8">
              <a:extLst>
                <a:ext uri="{FF2B5EF4-FFF2-40B4-BE49-F238E27FC236}">
                  <a16:creationId xmlns:a16="http://schemas.microsoft.com/office/drawing/2014/main" id="{1F952C76-DDC0-F3A0-4C4E-0E4484D8EF6C}"/>
                </a:ext>
              </a:extLst>
            </p:cNvPr>
            <p:cNvPicPr>
              <a:picLocks noChangeAspect="1"/>
            </p:cNvPicPr>
            <p:nvPr/>
          </p:nvPicPr>
          <p:blipFill>
            <a:blip r:embed="rId5"/>
            <a:stretch>
              <a:fillRect/>
            </a:stretch>
          </p:blipFill>
          <p:spPr>
            <a:xfrm>
              <a:off x="7566511" y="1328696"/>
              <a:ext cx="1874872" cy="2213614"/>
            </a:xfrm>
            <a:prstGeom prst="rect">
              <a:avLst/>
            </a:prstGeom>
          </p:spPr>
        </p:pic>
        <p:pic>
          <p:nvPicPr>
            <p:cNvPr id="11" name="Picture 10">
              <a:extLst>
                <a:ext uri="{FF2B5EF4-FFF2-40B4-BE49-F238E27FC236}">
                  <a16:creationId xmlns:a16="http://schemas.microsoft.com/office/drawing/2014/main" id="{7AF32ED1-F1B7-4684-9E3A-CFD78CCCA804}"/>
                </a:ext>
              </a:extLst>
            </p:cNvPr>
            <p:cNvPicPr>
              <a:picLocks noChangeAspect="1"/>
            </p:cNvPicPr>
            <p:nvPr/>
          </p:nvPicPr>
          <p:blipFill>
            <a:blip r:embed="rId6"/>
            <a:stretch>
              <a:fillRect/>
            </a:stretch>
          </p:blipFill>
          <p:spPr>
            <a:xfrm>
              <a:off x="8959851" y="3262962"/>
              <a:ext cx="2102370" cy="1465748"/>
            </a:xfrm>
            <a:prstGeom prst="rect">
              <a:avLst/>
            </a:prstGeom>
          </p:spPr>
        </p:pic>
        <p:pic>
          <p:nvPicPr>
            <p:cNvPr id="8" name="Picture 7" descr="A white text on a blue background&#10;&#10;Description automatically generated">
              <a:extLst>
                <a:ext uri="{FF2B5EF4-FFF2-40B4-BE49-F238E27FC236}">
                  <a16:creationId xmlns:a16="http://schemas.microsoft.com/office/drawing/2014/main" id="{BC55BA38-F93C-6AB2-D5D5-3802E87D9B6C}"/>
                </a:ext>
              </a:extLst>
            </p:cNvPr>
            <p:cNvPicPr>
              <a:picLocks noChangeAspect="1"/>
            </p:cNvPicPr>
            <p:nvPr/>
          </p:nvPicPr>
          <p:blipFill>
            <a:blip r:embed="rId7"/>
            <a:stretch>
              <a:fillRect/>
            </a:stretch>
          </p:blipFill>
          <p:spPr>
            <a:xfrm>
              <a:off x="6712612" y="2809618"/>
              <a:ext cx="2110469" cy="1989889"/>
            </a:xfrm>
            <a:prstGeom prst="rect">
              <a:avLst/>
            </a:prstGeom>
            <a:ln>
              <a:solidFill>
                <a:schemeClr val="accent1"/>
              </a:solidFill>
            </a:ln>
            <a:effectLst>
              <a:outerShdw blurRad="50800" dist="38100" dir="2700000" algn="tl" rotWithShape="0">
                <a:prstClr val="black">
                  <a:alpha val="40000"/>
                </a:prstClr>
              </a:outerShdw>
            </a:effectLst>
          </p:spPr>
        </p:pic>
      </p:grpSp>
    </p:spTree>
    <p:extLst>
      <p:ext uri="{BB962C8B-B14F-4D97-AF65-F5344CB8AC3E}">
        <p14:creationId xmlns:p14="http://schemas.microsoft.com/office/powerpoint/2010/main" val="34798000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7831" y="1316409"/>
            <a:ext cx="11019553" cy="1028700"/>
          </a:xfrm>
        </p:spPr>
        <p:txBody>
          <a:bodyPr/>
          <a:lstStyle/>
          <a:p>
            <a:pPr>
              <a:lnSpc>
                <a:spcPct val="100000"/>
              </a:lnSpc>
            </a:pPr>
            <a:r>
              <a:rPr lang="en-US" sz="5400" dirty="0">
                <a:latin typeface="Prometo Medium"/>
              </a:rPr>
              <a:t>Policy defines what you can do, and what you must do. </a:t>
            </a:r>
            <a:br>
              <a:rPr lang="en-US" sz="5400" dirty="0"/>
            </a:br>
            <a:br>
              <a:rPr lang="en-US" sz="5400" dirty="0"/>
            </a:br>
            <a:r>
              <a:rPr lang="en-US" sz="5400" dirty="0">
                <a:latin typeface="Prometo Medium"/>
              </a:rPr>
              <a:t>If you do not advocate, then those who define policy decide what you can and must do, without you. </a:t>
            </a:r>
            <a:br>
              <a:rPr lang="en-US" sz="7200" dirty="0"/>
            </a:br>
            <a:endParaRPr lang="en-US" sz="7200" dirty="0"/>
          </a:p>
        </p:txBody>
      </p:sp>
      <p:sp>
        <p:nvSpPr>
          <p:cNvPr id="3" name="Slide Number Placeholder 2"/>
          <p:cNvSpPr>
            <a:spLocks noGrp="1"/>
          </p:cNvSpPr>
          <p:nvPr>
            <p:ph type="sldNum"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8D877B3-D348-4611-9BDB-C5374591D951}" type="slidenum">
              <a:rPr kumimoji="0" lang="en-US" sz="803" b="0" i="0" u="none" strike="noStrike" kern="1200" cap="none" spc="0" normalizeH="0" baseline="0" noProof="0" smtClean="0">
                <a:ln>
                  <a:noFill/>
                </a:ln>
                <a:solidFill>
                  <a:srgbClr val="FFFFFF"/>
                </a:solidFill>
                <a:effectLst/>
                <a:uLnTx/>
                <a:uFillTx/>
                <a:latin typeface="Century Gothic" panose="020B0502020202020204" pitchFamily="34" charset="0"/>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15</a:t>
            </a:fld>
            <a:endParaRPr kumimoji="0" lang="en-US" sz="803" b="0" i="0" u="none" strike="noStrike" kern="1200" cap="none" spc="0" normalizeH="0" baseline="0" noProof="0" dirty="0">
              <a:ln>
                <a:noFill/>
              </a:ln>
              <a:solidFill>
                <a:srgbClr val="FFFFFF"/>
              </a:solidFill>
              <a:effectLst/>
              <a:uLnTx/>
              <a:uFillTx/>
              <a:latin typeface="Century Gothic" panose="020B0502020202020204" pitchFamily="34" charset="0"/>
              <a:cs typeface="Arial" panose="020B0604020202020204" pitchFamily="34" charset="0"/>
            </a:endParaRPr>
          </a:p>
        </p:txBody>
      </p:sp>
      <p:sp>
        <p:nvSpPr>
          <p:cNvPr id="8" name="Title 1"/>
          <p:cNvSpPr txBox="1">
            <a:spLocks/>
          </p:cNvSpPr>
          <p:nvPr/>
        </p:nvSpPr>
        <p:spPr>
          <a:xfrm>
            <a:off x="3369" y="977964"/>
            <a:ext cx="8895229" cy="1028700"/>
          </a:xfrm>
          <a:prstGeom prst="rect">
            <a:avLst/>
          </a:prstGeom>
          <a:effectLst/>
        </p:spPr>
        <p:txBody>
          <a:bodyPr vert="horz" wrap="square" lIns="0" tIns="0" rIns="0" bIns="0" rtlCol="0" anchor="t" anchorCtr="0">
            <a:noAutofit/>
          </a:bodyPr>
          <a:lstStyle>
            <a:lvl1pPr algn="l" defTabSz="914318" rtl="0" eaLnBrk="1" latinLnBrk="0" hangingPunct="1">
              <a:lnSpc>
                <a:spcPct val="75000"/>
              </a:lnSpc>
              <a:spcBef>
                <a:spcPct val="0"/>
              </a:spcBef>
              <a:buNone/>
              <a:defRPr sz="3600" b="0" i="1" kern="1200" spc="0" baseline="0">
                <a:solidFill>
                  <a:srgbClr val="1E22AA"/>
                </a:solidFill>
                <a:latin typeface="Prometo Medium" panose="020B0704030203060203" pitchFamily="34" charset="0"/>
                <a:ea typeface="+mj-ea"/>
                <a:cs typeface="+mj-cs"/>
              </a:defRPr>
            </a:lvl1pPr>
          </a:lstStyle>
          <a:p>
            <a:pPr>
              <a:lnSpc>
                <a:spcPct val="100000"/>
              </a:lnSpc>
              <a:defRPr/>
            </a:pPr>
            <a:r>
              <a:rPr lang="en-US" sz="10000" dirty="0">
                <a:solidFill>
                  <a:srgbClr val="55C1E9"/>
                </a:solidFill>
                <a:latin typeface="Prometo Medium"/>
              </a:rPr>
              <a:t>"</a:t>
            </a:r>
            <a:endParaRPr kumimoji="0" lang="en-US" sz="10000" b="0" i="1" u="none" strike="noStrike" kern="1200" cap="none" spc="0" normalizeH="0" baseline="0" noProof="0" dirty="0">
              <a:ln>
                <a:noFill/>
              </a:ln>
              <a:solidFill>
                <a:srgbClr val="55C1E9"/>
              </a:solidFill>
              <a:effectLst/>
              <a:uLnTx/>
              <a:uFillTx/>
              <a:latin typeface="Prometo Medium" panose="020B0704030203060203" pitchFamily="34" charset="0"/>
              <a:ea typeface="+mj-ea"/>
              <a:cs typeface="+mj-cs"/>
            </a:endParaRPr>
          </a:p>
        </p:txBody>
      </p:sp>
      <p:sp>
        <p:nvSpPr>
          <p:cNvPr id="4" name="Title 1">
            <a:extLst>
              <a:ext uri="{FF2B5EF4-FFF2-40B4-BE49-F238E27FC236}">
                <a16:creationId xmlns:a16="http://schemas.microsoft.com/office/drawing/2014/main" id="{96A8FFA2-1613-09C4-B647-3D97F66FACC9}"/>
              </a:ext>
            </a:extLst>
          </p:cNvPr>
          <p:cNvSpPr txBox="1">
            <a:spLocks/>
          </p:cNvSpPr>
          <p:nvPr/>
        </p:nvSpPr>
        <p:spPr>
          <a:xfrm>
            <a:off x="10104753" y="5364348"/>
            <a:ext cx="8895229" cy="1028700"/>
          </a:xfrm>
          <a:prstGeom prst="rect">
            <a:avLst/>
          </a:prstGeom>
          <a:effectLst/>
        </p:spPr>
        <p:txBody>
          <a:bodyPr vert="horz" wrap="square" lIns="0" tIns="0" rIns="0" bIns="0" rtlCol="0" anchor="t" anchorCtr="0">
            <a:noAutofit/>
          </a:bodyPr>
          <a:lstStyle>
            <a:lvl1pPr algn="l" defTabSz="914318" rtl="0" eaLnBrk="1" latinLnBrk="0" hangingPunct="1">
              <a:lnSpc>
                <a:spcPct val="75000"/>
              </a:lnSpc>
              <a:spcBef>
                <a:spcPct val="0"/>
              </a:spcBef>
              <a:buNone/>
              <a:defRPr sz="3600" b="0" i="1" kern="1200" spc="0" baseline="0">
                <a:solidFill>
                  <a:srgbClr val="1E22AA"/>
                </a:solidFill>
                <a:latin typeface="Prometo Medium" panose="020B0704030203060203" pitchFamily="34" charset="0"/>
                <a:ea typeface="+mj-ea"/>
                <a:cs typeface="+mj-cs"/>
              </a:defRPr>
            </a:lvl1pPr>
          </a:lstStyle>
          <a:p>
            <a:pPr>
              <a:lnSpc>
                <a:spcPct val="100000"/>
              </a:lnSpc>
              <a:defRPr/>
            </a:pPr>
            <a:r>
              <a:rPr lang="en-US" sz="10000" dirty="0">
                <a:solidFill>
                  <a:srgbClr val="55C1E9"/>
                </a:solidFill>
                <a:latin typeface="Prometo Medium"/>
              </a:rPr>
              <a:t>"</a:t>
            </a:r>
            <a:endParaRPr kumimoji="0" lang="en-US" sz="10000" b="0" i="1" u="none" strike="noStrike" kern="1200" cap="none" spc="0" normalizeH="0" baseline="0" noProof="0" dirty="0">
              <a:ln>
                <a:noFill/>
              </a:ln>
              <a:solidFill>
                <a:srgbClr val="55C1E9"/>
              </a:solidFill>
              <a:effectLst/>
              <a:uLnTx/>
              <a:uFillTx/>
              <a:latin typeface="Prometo Medium" panose="020B0704030203060203" pitchFamily="34" charset="0"/>
              <a:ea typeface="+mj-ea"/>
              <a:cs typeface="+mj-cs"/>
            </a:endParaRPr>
          </a:p>
        </p:txBody>
      </p:sp>
      <p:sp>
        <p:nvSpPr>
          <p:cNvPr id="5" name="Title 1">
            <a:extLst>
              <a:ext uri="{FF2B5EF4-FFF2-40B4-BE49-F238E27FC236}">
                <a16:creationId xmlns:a16="http://schemas.microsoft.com/office/drawing/2014/main" id="{31FEE353-E460-4305-47B1-E133D12DA31D}"/>
              </a:ext>
            </a:extLst>
          </p:cNvPr>
          <p:cNvSpPr txBox="1">
            <a:spLocks/>
          </p:cNvSpPr>
          <p:nvPr/>
        </p:nvSpPr>
        <p:spPr>
          <a:xfrm>
            <a:off x="120599" y="3176040"/>
            <a:ext cx="8895229" cy="1028700"/>
          </a:xfrm>
          <a:prstGeom prst="rect">
            <a:avLst/>
          </a:prstGeom>
          <a:effectLst/>
        </p:spPr>
        <p:txBody>
          <a:bodyPr vert="horz" wrap="square" lIns="0" tIns="0" rIns="0" bIns="0" rtlCol="0" anchor="t" anchorCtr="0">
            <a:noAutofit/>
          </a:bodyPr>
          <a:lstStyle>
            <a:lvl1pPr algn="l" defTabSz="914318" rtl="0" eaLnBrk="1" latinLnBrk="0" hangingPunct="1">
              <a:lnSpc>
                <a:spcPct val="75000"/>
              </a:lnSpc>
              <a:spcBef>
                <a:spcPct val="0"/>
              </a:spcBef>
              <a:buNone/>
              <a:defRPr sz="3600" b="0" i="1" kern="1200" spc="0" baseline="0">
                <a:solidFill>
                  <a:srgbClr val="1E22AA"/>
                </a:solidFill>
                <a:latin typeface="Prometo Medium" panose="020B0704030203060203" pitchFamily="34" charset="0"/>
                <a:ea typeface="+mj-ea"/>
                <a:cs typeface="+mj-cs"/>
              </a:defRPr>
            </a:lvl1pPr>
          </a:lstStyle>
          <a:p>
            <a:pPr>
              <a:lnSpc>
                <a:spcPct val="100000"/>
              </a:lnSpc>
              <a:defRPr/>
            </a:pPr>
            <a:r>
              <a:rPr lang="en-US" sz="10000" dirty="0">
                <a:solidFill>
                  <a:srgbClr val="55C1E9"/>
                </a:solidFill>
                <a:latin typeface="Prometo Medium"/>
              </a:rPr>
              <a:t>"</a:t>
            </a:r>
            <a:endParaRPr kumimoji="0" lang="en-US" sz="10000" b="0" i="1" u="none" strike="noStrike" kern="1200" cap="none" spc="0" normalizeH="0" baseline="0" noProof="0" dirty="0">
              <a:ln>
                <a:noFill/>
              </a:ln>
              <a:solidFill>
                <a:srgbClr val="55C1E9"/>
              </a:solidFill>
              <a:effectLst/>
              <a:uLnTx/>
              <a:uFillTx/>
              <a:latin typeface="Prometo Medium" panose="020B0704030203060203" pitchFamily="34" charset="0"/>
              <a:ea typeface="+mj-ea"/>
              <a:cs typeface="+mj-cs"/>
            </a:endParaRPr>
          </a:p>
        </p:txBody>
      </p:sp>
      <p:sp>
        <p:nvSpPr>
          <p:cNvPr id="6" name="Title 1">
            <a:extLst>
              <a:ext uri="{FF2B5EF4-FFF2-40B4-BE49-F238E27FC236}">
                <a16:creationId xmlns:a16="http://schemas.microsoft.com/office/drawing/2014/main" id="{FDB7357D-A507-FD7A-8660-A25C2F403CD0}"/>
              </a:ext>
            </a:extLst>
          </p:cNvPr>
          <p:cNvSpPr txBox="1">
            <a:spLocks/>
          </p:cNvSpPr>
          <p:nvPr/>
        </p:nvSpPr>
        <p:spPr>
          <a:xfrm>
            <a:off x="7652675" y="1827886"/>
            <a:ext cx="8895229" cy="1028700"/>
          </a:xfrm>
          <a:prstGeom prst="rect">
            <a:avLst/>
          </a:prstGeom>
          <a:effectLst/>
        </p:spPr>
        <p:txBody>
          <a:bodyPr vert="horz" wrap="square" lIns="0" tIns="0" rIns="0" bIns="0" rtlCol="0" anchor="t" anchorCtr="0">
            <a:noAutofit/>
          </a:bodyPr>
          <a:lstStyle>
            <a:lvl1pPr algn="l" defTabSz="914318" rtl="0" eaLnBrk="1" latinLnBrk="0" hangingPunct="1">
              <a:lnSpc>
                <a:spcPct val="75000"/>
              </a:lnSpc>
              <a:spcBef>
                <a:spcPct val="0"/>
              </a:spcBef>
              <a:buNone/>
              <a:defRPr sz="3600" b="0" i="1" kern="1200" spc="0" baseline="0">
                <a:solidFill>
                  <a:srgbClr val="1E22AA"/>
                </a:solidFill>
                <a:latin typeface="Prometo Medium" panose="020B0704030203060203" pitchFamily="34" charset="0"/>
                <a:ea typeface="+mj-ea"/>
                <a:cs typeface="+mj-cs"/>
              </a:defRPr>
            </a:lvl1pPr>
          </a:lstStyle>
          <a:p>
            <a:pPr>
              <a:lnSpc>
                <a:spcPct val="100000"/>
              </a:lnSpc>
              <a:defRPr/>
            </a:pPr>
            <a:r>
              <a:rPr lang="en-US" sz="10000" dirty="0">
                <a:solidFill>
                  <a:srgbClr val="55C1E9"/>
                </a:solidFill>
                <a:latin typeface="Prometo Medium"/>
              </a:rPr>
              <a:t>"</a:t>
            </a:r>
            <a:endParaRPr kumimoji="0" lang="en-US" sz="10000" b="0" i="1" u="none" strike="noStrike" kern="1200" cap="none" spc="0" normalizeH="0" baseline="0" noProof="0" dirty="0">
              <a:ln>
                <a:noFill/>
              </a:ln>
              <a:solidFill>
                <a:srgbClr val="55C1E9"/>
              </a:solidFill>
              <a:effectLst/>
              <a:uLnTx/>
              <a:uFillTx/>
              <a:latin typeface="Prometo Medium" panose="020B0704030203060203" pitchFamily="34" charset="0"/>
              <a:ea typeface="+mj-ea"/>
              <a:cs typeface="+mj-cs"/>
            </a:endParaRPr>
          </a:p>
        </p:txBody>
      </p:sp>
    </p:spTree>
    <p:extLst>
      <p:ext uri="{BB962C8B-B14F-4D97-AF65-F5344CB8AC3E}">
        <p14:creationId xmlns:p14="http://schemas.microsoft.com/office/powerpoint/2010/main" val="30246492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2885" y="-9144"/>
            <a:ext cx="6651000" cy="1783443"/>
          </a:xfrm>
        </p:spPr>
        <p:txBody>
          <a:bodyPr/>
          <a:lstStyle/>
          <a:p>
            <a:r>
              <a:rPr lang="en-US" dirty="0"/>
              <a:t>Engagement Strategies</a:t>
            </a:r>
            <a:endParaRPr lang="en-US" i="1" dirty="0"/>
          </a:p>
        </p:txBody>
      </p:sp>
      <p:sp>
        <p:nvSpPr>
          <p:cNvPr id="3" name="Slide Number Placeholder 2"/>
          <p:cNvSpPr>
            <a:spLocks noGrp="1"/>
          </p:cNvSpPr>
          <p:nvPr>
            <p:ph type="sldNum"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8D877B3-D348-4611-9BDB-C5374591D951}" type="slidenum">
              <a:rPr kumimoji="0" lang="en-US" sz="803" b="0" i="0" u="none" strike="noStrike" kern="1200" cap="none" spc="0" normalizeH="0" baseline="0" noProof="0" smtClean="0">
                <a:ln>
                  <a:noFill/>
                </a:ln>
                <a:solidFill>
                  <a:srgbClr val="FFFFFF"/>
                </a:solidFill>
                <a:effectLst/>
                <a:uLnTx/>
                <a:uFillTx/>
                <a:latin typeface="Century Gothic" panose="020B0502020202020204" pitchFamily="34" charset="0"/>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16</a:t>
            </a:fld>
            <a:endParaRPr kumimoji="0" lang="en-US" sz="803" b="0" i="0" u="none" strike="noStrike" kern="1200" cap="none" spc="0" normalizeH="0" baseline="0" noProof="0" dirty="0">
              <a:ln>
                <a:noFill/>
              </a:ln>
              <a:solidFill>
                <a:srgbClr val="FFFFFF"/>
              </a:solidFill>
              <a:effectLst/>
              <a:uLnTx/>
              <a:uFillTx/>
              <a:latin typeface="Century Gothic" panose="020B0502020202020204" pitchFamily="34" charset="0"/>
              <a:cs typeface="Arial" panose="020B0604020202020204" pitchFamily="34" charset="0"/>
            </a:endParaRPr>
          </a:p>
        </p:txBody>
      </p:sp>
      <p:sp>
        <p:nvSpPr>
          <p:cNvPr id="4" name="TextBox 3"/>
          <p:cNvSpPr txBox="1"/>
          <p:nvPr/>
        </p:nvSpPr>
        <p:spPr>
          <a:xfrm>
            <a:off x="82699" y="1359179"/>
            <a:ext cx="8146901" cy="3990836"/>
          </a:xfrm>
          <a:prstGeom prst="rect">
            <a:avLst/>
          </a:prstGeom>
          <a:noFill/>
        </p:spPr>
        <p:txBody>
          <a:bodyPr wrap="square" lIns="91440" tIns="45720" rIns="91440" bIns="45720" rtlCol="0" anchor="t">
            <a:spAutoFit/>
          </a:bodyPr>
          <a:lstStyle/>
          <a:p>
            <a:pPr marL="177800" marR="0" indent="-285750" algn="l" defTabSz="914318" rtl="0" eaLnBrk="1" fontAlgn="auto" latinLnBrk="0" hangingPunct="1">
              <a:lnSpc>
                <a:spcPct val="100000"/>
              </a:lnSpc>
              <a:spcBef>
                <a:spcPts val="499"/>
              </a:spcBef>
              <a:spcAft>
                <a:spcPts val="0"/>
              </a:spcAft>
              <a:buClr>
                <a:srgbClr val="FF5A5A"/>
              </a:buClr>
              <a:buSzTx/>
              <a:buFont typeface="Arial" panose="05000000000000000000" pitchFamily="2" charset="2"/>
              <a:buChar char="•"/>
              <a:tabLst/>
              <a:defRPr/>
            </a:pPr>
            <a:r>
              <a:rPr kumimoji="0" lang="en-US" sz="2000" b="0" i="0" u="none" strike="noStrike" kern="1200" cap="none" spc="0" normalizeH="0" baseline="0" noProof="0" dirty="0">
                <a:ln>
                  <a:noFill/>
                </a:ln>
                <a:solidFill>
                  <a:srgbClr val="333333"/>
                </a:solidFill>
                <a:effectLst/>
                <a:uLnTx/>
                <a:uFillTx/>
                <a:latin typeface="Century Gothic"/>
                <a:ea typeface="+mn-ea"/>
                <a:cs typeface="+mn-cs"/>
              </a:rPr>
              <a:t>Connect and organize visits with government and partners </a:t>
            </a:r>
            <a:endParaRPr lang="en-US" sz="2000"/>
          </a:p>
          <a:p>
            <a:pPr marL="635000" marR="0" lvl="1" indent="-285750" algn="l" defTabSz="914318" rtl="0" eaLnBrk="1" fontAlgn="auto" latinLnBrk="0" hangingPunct="1">
              <a:lnSpc>
                <a:spcPct val="100000"/>
              </a:lnSpc>
              <a:spcBef>
                <a:spcPts val="499"/>
              </a:spcBef>
              <a:spcAft>
                <a:spcPts val="0"/>
              </a:spcAft>
              <a:buClr>
                <a:srgbClr val="FF5A5A"/>
              </a:buClr>
              <a:buSzTx/>
              <a:buFont typeface="Arial" panose="05000000000000000000" pitchFamily="2" charset="2"/>
              <a:buChar char="•"/>
              <a:tabLst/>
              <a:defRPr/>
            </a:pPr>
            <a:r>
              <a:rPr kumimoji="0" lang="en-US" sz="2000" b="0" i="0" u="none" strike="noStrike" kern="1200" cap="none" spc="0" normalizeH="0" baseline="0" noProof="0" dirty="0">
                <a:ln>
                  <a:noFill/>
                </a:ln>
                <a:solidFill>
                  <a:srgbClr val="333333"/>
                </a:solidFill>
                <a:effectLst/>
                <a:uLnTx/>
                <a:uFillTx/>
                <a:latin typeface="Century Gothic"/>
                <a:ea typeface="+mn-ea"/>
                <a:cs typeface="+mn-cs"/>
              </a:rPr>
              <a:t>Legislative branch </a:t>
            </a:r>
            <a:r>
              <a:rPr lang="en-US" sz="2000" dirty="0">
                <a:solidFill>
                  <a:srgbClr val="333333"/>
                </a:solidFill>
                <a:latin typeface="Century Gothic"/>
              </a:rPr>
              <a:t>(</a:t>
            </a:r>
            <a:r>
              <a:rPr kumimoji="0" lang="en-US" sz="2000" b="0" i="0" u="none" strike="noStrike" kern="1200" cap="none" spc="0" normalizeH="0" baseline="0" noProof="0" dirty="0">
                <a:ln>
                  <a:noFill/>
                </a:ln>
                <a:solidFill>
                  <a:srgbClr val="333333"/>
                </a:solidFill>
                <a:effectLst/>
                <a:uLnTx/>
                <a:uFillTx/>
                <a:latin typeface="Century Gothic"/>
                <a:ea typeface="+mn-ea"/>
                <a:cs typeface="+mn-cs"/>
              </a:rPr>
              <a:t>State Senators and Representatives, Assemblymembers)</a:t>
            </a:r>
            <a:endParaRPr lang="en-US" sz="2000" b="0" i="0" u="none" strike="noStrike" kern="1200" cap="none" spc="0" normalizeH="0" baseline="0" noProof="0" dirty="0">
              <a:ln>
                <a:noFill/>
              </a:ln>
              <a:solidFill>
                <a:srgbClr val="333333"/>
              </a:solidFill>
              <a:effectLst/>
              <a:uLnTx/>
              <a:uFillTx/>
              <a:latin typeface="Century Gothic"/>
            </a:endParaRPr>
          </a:p>
          <a:p>
            <a:pPr marL="635000" lvl="1" indent="-285750" defTabSz="914318">
              <a:spcBef>
                <a:spcPts val="499"/>
              </a:spcBef>
              <a:buClr>
                <a:srgbClr val="FF5A5A"/>
              </a:buClr>
              <a:buFont typeface="Arial" panose="05000000000000000000" pitchFamily="2" charset="2"/>
              <a:buChar char="•"/>
              <a:defRPr/>
            </a:pPr>
            <a:r>
              <a:rPr kumimoji="0" lang="en-US" sz="2000" b="0" i="0" u="none" strike="noStrike" kern="1200" cap="none" spc="0" normalizeH="0" baseline="0" noProof="0" dirty="0">
                <a:ln>
                  <a:noFill/>
                </a:ln>
                <a:solidFill>
                  <a:srgbClr val="333333"/>
                </a:solidFill>
                <a:effectLst/>
                <a:uLnTx/>
                <a:uFillTx/>
                <a:latin typeface="Century Gothic"/>
                <a:ea typeface="+mn-ea"/>
                <a:cs typeface="+mn-cs"/>
              </a:rPr>
              <a:t>Executive branch </a:t>
            </a:r>
            <a:endParaRPr lang="en-US" sz="2000" b="0" i="0" u="none" strike="noStrike" kern="1200" cap="none" spc="0" normalizeH="0" baseline="0" noProof="0" dirty="0">
              <a:ln>
                <a:noFill/>
              </a:ln>
              <a:effectLst/>
              <a:uLnTx/>
              <a:uFillTx/>
              <a:latin typeface="Century Gothic"/>
            </a:endParaRPr>
          </a:p>
          <a:p>
            <a:pPr marL="635000" marR="0" lvl="1" indent="-285750" algn="l" defTabSz="914318" rtl="0" eaLnBrk="1" fontAlgn="auto" latinLnBrk="0" hangingPunct="1">
              <a:lnSpc>
                <a:spcPct val="100000"/>
              </a:lnSpc>
              <a:spcBef>
                <a:spcPts val="499"/>
              </a:spcBef>
              <a:spcAft>
                <a:spcPts val="0"/>
              </a:spcAft>
              <a:buClr>
                <a:srgbClr val="FF5A5A"/>
              </a:buClr>
              <a:buSzTx/>
              <a:buFont typeface="Arial" panose="05000000000000000000" pitchFamily="2" charset="2"/>
              <a:buChar char="•"/>
              <a:tabLst/>
              <a:defRPr/>
            </a:pPr>
            <a:r>
              <a:rPr kumimoji="0" lang="en-US" sz="2000" b="0" i="0" u="none" strike="noStrike" kern="1200" cap="none" spc="0" normalizeH="0" baseline="0" noProof="0" dirty="0">
                <a:ln>
                  <a:noFill/>
                </a:ln>
                <a:solidFill>
                  <a:srgbClr val="333333"/>
                </a:solidFill>
                <a:effectLst/>
                <a:uLnTx/>
                <a:uFillTx/>
                <a:latin typeface="Century Gothic"/>
                <a:ea typeface="+mn-ea"/>
                <a:cs typeface="+mn-cs"/>
              </a:rPr>
              <a:t>Non-profit partners</a:t>
            </a:r>
            <a:endParaRPr lang="en-US" sz="2000" b="0" i="0" u="none" strike="noStrike" kern="1200" cap="none" spc="0" normalizeH="0" baseline="0" noProof="0" dirty="0">
              <a:ln>
                <a:noFill/>
              </a:ln>
              <a:solidFill>
                <a:srgbClr val="333333"/>
              </a:solidFill>
              <a:effectLst/>
              <a:uLnTx/>
              <a:uFillTx/>
              <a:latin typeface="Century Gothic"/>
            </a:endParaRPr>
          </a:p>
          <a:p>
            <a:pPr marL="635000" marR="0" lvl="1" indent="-285750" algn="l" defTabSz="914318" rtl="0" eaLnBrk="1" fontAlgn="auto" latinLnBrk="0" hangingPunct="1">
              <a:lnSpc>
                <a:spcPct val="100000"/>
              </a:lnSpc>
              <a:spcBef>
                <a:spcPts val="499"/>
              </a:spcBef>
              <a:spcAft>
                <a:spcPts val="0"/>
              </a:spcAft>
              <a:buClr>
                <a:srgbClr val="FF5A5A"/>
              </a:buClr>
              <a:buSzTx/>
              <a:buFont typeface="Arial" panose="05000000000000000000" pitchFamily="2" charset="2"/>
              <a:buChar char="•"/>
              <a:tabLst/>
              <a:defRPr/>
            </a:pPr>
            <a:endParaRPr lang="en-US" sz="2000" b="0" i="0" u="none" strike="noStrike" kern="1200" cap="none" spc="0" normalizeH="0" baseline="0" noProof="0" dirty="0">
              <a:ln>
                <a:noFill/>
              </a:ln>
              <a:solidFill>
                <a:srgbClr val="333333"/>
              </a:solidFill>
              <a:effectLst/>
              <a:uLnTx/>
              <a:uFillTx/>
              <a:latin typeface="Century Gothic"/>
            </a:endParaRPr>
          </a:p>
          <a:p>
            <a:pPr marL="177800" marR="0" indent="-285750" algn="l" defTabSz="914318" rtl="0" eaLnBrk="1" fontAlgn="auto" latinLnBrk="0" hangingPunct="1">
              <a:lnSpc>
                <a:spcPct val="100000"/>
              </a:lnSpc>
              <a:spcBef>
                <a:spcPts val="499"/>
              </a:spcBef>
              <a:spcAft>
                <a:spcPts val="0"/>
              </a:spcAft>
              <a:buClr>
                <a:srgbClr val="FF5A5A"/>
              </a:buClr>
              <a:buSzTx/>
              <a:buFont typeface="Arial" panose="05000000000000000000" pitchFamily="2" charset="2"/>
              <a:buChar char="•"/>
              <a:tabLst/>
              <a:defRPr/>
            </a:pPr>
            <a:r>
              <a:rPr kumimoji="0" lang="en-US" sz="2000" b="0" i="0" u="none" strike="noStrike" kern="1200" cap="none" spc="0" normalizeH="0" baseline="0" noProof="0" dirty="0">
                <a:ln>
                  <a:noFill/>
                </a:ln>
                <a:solidFill>
                  <a:srgbClr val="333333"/>
                </a:solidFill>
                <a:effectLst/>
                <a:uLnTx/>
                <a:uFillTx/>
                <a:latin typeface="Century Gothic"/>
                <a:ea typeface="+mn-ea"/>
                <a:cs typeface="+mn-cs"/>
              </a:rPr>
              <a:t>Highlight and recognize governmental efforts and officials</a:t>
            </a:r>
            <a:endParaRPr lang="en-US" sz="2000" b="0" i="0" u="none" strike="noStrike" kern="1200" cap="none" spc="0" normalizeH="0" baseline="0" noProof="0" dirty="0">
              <a:ln>
                <a:noFill/>
              </a:ln>
              <a:solidFill>
                <a:srgbClr val="333333"/>
              </a:solidFill>
              <a:effectLst/>
              <a:uLnTx/>
              <a:uFillTx/>
              <a:latin typeface="Century Gothic"/>
            </a:endParaRPr>
          </a:p>
          <a:p>
            <a:pPr marL="177800" marR="0" indent="-285750" algn="l" defTabSz="914318" rtl="0" eaLnBrk="1" fontAlgn="auto" latinLnBrk="0" hangingPunct="1">
              <a:lnSpc>
                <a:spcPct val="100000"/>
              </a:lnSpc>
              <a:spcBef>
                <a:spcPts val="499"/>
              </a:spcBef>
              <a:spcAft>
                <a:spcPts val="0"/>
              </a:spcAft>
              <a:buClr>
                <a:srgbClr val="FF5A5A"/>
              </a:buClr>
              <a:buSzTx/>
              <a:buFont typeface="Arial" panose="05000000000000000000" pitchFamily="2" charset="2"/>
              <a:buChar char="•"/>
              <a:tabLst/>
              <a:defRPr/>
            </a:pPr>
            <a:r>
              <a:rPr kumimoji="0" lang="en-US" sz="2000" b="0" i="0" u="none" strike="noStrike" kern="1200" cap="none" spc="0" normalizeH="0" baseline="0" noProof="0" dirty="0">
                <a:ln>
                  <a:noFill/>
                </a:ln>
                <a:solidFill>
                  <a:srgbClr val="333333"/>
                </a:solidFill>
                <a:effectLst/>
                <a:uLnTx/>
                <a:uFillTx/>
                <a:latin typeface="Century Gothic"/>
                <a:ea typeface="+mn-ea"/>
                <a:cs typeface="+mn-cs"/>
              </a:rPr>
              <a:t>Host a chapter advocacy day, discussion, or event</a:t>
            </a:r>
            <a:endParaRPr lang="en-US" sz="2000" b="0" i="0" u="none" strike="noStrike" kern="1200" cap="none" spc="0" normalizeH="0" baseline="0" noProof="0" dirty="0">
              <a:ln>
                <a:noFill/>
              </a:ln>
              <a:solidFill>
                <a:srgbClr val="333333"/>
              </a:solidFill>
              <a:effectLst/>
              <a:uLnTx/>
              <a:uFillTx/>
              <a:latin typeface="Century Gothic"/>
            </a:endParaRPr>
          </a:p>
          <a:p>
            <a:pPr marL="285750" marR="0" indent="-285750" algn="l" defTabSz="914318" rtl="0" eaLnBrk="1" fontAlgn="auto" latinLnBrk="0" hangingPunct="1">
              <a:lnSpc>
                <a:spcPct val="100000"/>
              </a:lnSpc>
              <a:spcBef>
                <a:spcPts val="499"/>
              </a:spcBef>
              <a:spcAft>
                <a:spcPts val="0"/>
              </a:spcAft>
              <a:buClr>
                <a:srgbClr val="FF5A5A"/>
              </a:buClr>
              <a:buSzTx/>
              <a:buFont typeface="Arial" panose="05000000000000000000" pitchFamily="2" charset="2"/>
              <a:buChar char="•"/>
              <a:tabLst/>
              <a:defRPr/>
            </a:pPr>
            <a:r>
              <a:rPr kumimoji="0" lang="en-US" sz="2000" b="0" i="0" u="none" strike="noStrike" kern="1200" cap="none" spc="0" normalizeH="0" baseline="0" noProof="0" dirty="0">
                <a:ln>
                  <a:noFill/>
                </a:ln>
                <a:solidFill>
                  <a:srgbClr val="333333"/>
                </a:solidFill>
                <a:effectLst/>
                <a:uLnTx/>
                <a:uFillTx/>
                <a:latin typeface="Century Gothic"/>
                <a:ea typeface="+mn-ea"/>
                <a:cs typeface="+mn-cs"/>
              </a:rPr>
              <a:t>Integrate advocacy/policy into all chapter initiatives </a:t>
            </a:r>
            <a:endParaRPr lang="en-US" sz="2000" b="0" i="0" u="none" strike="noStrike" kern="1200" cap="none" spc="0" normalizeH="0" baseline="0" noProof="0" dirty="0">
              <a:ln>
                <a:noFill/>
              </a:ln>
              <a:solidFill>
                <a:srgbClr val="333333"/>
              </a:solidFill>
              <a:effectLst/>
              <a:uLnTx/>
              <a:uFillTx/>
              <a:latin typeface="Century Gothic"/>
            </a:endParaRPr>
          </a:p>
          <a:p>
            <a:pPr marL="285750" indent="-285750" defTabSz="914318">
              <a:spcBef>
                <a:spcPts val="499"/>
              </a:spcBef>
              <a:buClr>
                <a:srgbClr val="FF5A5A"/>
              </a:buClr>
              <a:buFont typeface="Arial" panose="05000000000000000000" pitchFamily="2" charset="2"/>
              <a:buChar char="•"/>
              <a:defRPr/>
            </a:pPr>
            <a:r>
              <a:rPr lang="en-US" sz="2000" dirty="0">
                <a:solidFill>
                  <a:srgbClr val="333333"/>
                </a:solidFill>
                <a:latin typeface="Century Gothic"/>
              </a:rPr>
              <a:t>Write to your officials through HIMSS’s Legislative Action Center</a:t>
            </a:r>
            <a:endParaRPr lang="en-US" sz="2000"/>
          </a:p>
        </p:txBody>
      </p:sp>
      <p:sp>
        <p:nvSpPr>
          <p:cNvPr id="5" name="TextBox 4">
            <a:extLst>
              <a:ext uri="{FF2B5EF4-FFF2-40B4-BE49-F238E27FC236}">
                <a16:creationId xmlns:a16="http://schemas.microsoft.com/office/drawing/2014/main" id="{A56EC8D6-B4E0-5B3E-AEC6-5F082F198457}"/>
              </a:ext>
            </a:extLst>
          </p:cNvPr>
          <p:cNvSpPr txBox="1"/>
          <p:nvPr/>
        </p:nvSpPr>
        <p:spPr>
          <a:xfrm>
            <a:off x="832104" y="305537"/>
            <a:ext cx="1915668" cy="452628"/>
          </a:xfrm>
          <a:prstGeom prst="rect">
            <a:avLst/>
          </a:prstGeom>
          <a:solidFill>
            <a:schemeClr val="bg1"/>
          </a:solidFill>
        </p:spPr>
        <p:txBody>
          <a:bodyPr wrap="square" rtlCol="0">
            <a:spAutoFit/>
          </a:bodyPr>
          <a:lstStyle/>
          <a:p>
            <a:endParaRPr lang="en-US" dirty="0"/>
          </a:p>
        </p:txBody>
      </p:sp>
      <p:pic>
        <p:nvPicPr>
          <p:cNvPr id="6" name="Picture 5">
            <a:extLst>
              <a:ext uri="{FF2B5EF4-FFF2-40B4-BE49-F238E27FC236}">
                <a16:creationId xmlns:a16="http://schemas.microsoft.com/office/drawing/2014/main" id="{AA09C09A-A6D3-0509-4EC0-B3D65171C030}"/>
              </a:ext>
            </a:extLst>
          </p:cNvPr>
          <p:cNvPicPr>
            <a:picLocks noChangeAspect="1"/>
          </p:cNvPicPr>
          <p:nvPr/>
        </p:nvPicPr>
        <p:blipFill>
          <a:blip r:embed="rId3"/>
          <a:stretch>
            <a:fillRect/>
          </a:stretch>
        </p:blipFill>
        <p:spPr>
          <a:xfrm>
            <a:off x="8124110" y="2112478"/>
            <a:ext cx="3985191" cy="2472359"/>
          </a:xfrm>
          <a:prstGeom prst="rect">
            <a:avLst/>
          </a:prstGeom>
        </p:spPr>
      </p:pic>
    </p:spTree>
    <p:extLst>
      <p:ext uri="{BB962C8B-B14F-4D97-AF65-F5344CB8AC3E}">
        <p14:creationId xmlns:p14="http://schemas.microsoft.com/office/powerpoint/2010/main" val="41526312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C78359C-1B51-8C68-AE3F-D962BE34101E}"/>
              </a:ext>
            </a:extLst>
          </p:cNvPr>
          <p:cNvSpPr>
            <a:spLocks noGrp="1"/>
          </p:cNvSpPr>
          <p:nvPr>
            <p:ph type="sldNum" sz="quarter" idx="10"/>
          </p:nvPr>
        </p:nvSpPr>
        <p:spPr>
          <a:xfrm>
            <a:off x="11360517" y="6390178"/>
            <a:ext cx="513735" cy="227164"/>
          </a:xfrm>
        </p:spPr>
        <p:txBody>
          <a:bodyPr wrap="square" anchor="ctr">
            <a:normAutofit/>
          </a:bodyPr>
          <a:lstStyle/>
          <a:p>
            <a:pPr>
              <a:spcAft>
                <a:spcPts val="600"/>
              </a:spcAft>
            </a:pPr>
            <a:fld id="{D8D877B3-D348-4611-9BDB-C5374591D951}" type="slidenum">
              <a:rPr lang="en-US" smtClean="0"/>
              <a:pPr>
                <a:spcAft>
                  <a:spcPts val="600"/>
                </a:spcAft>
              </a:pPr>
              <a:t>17</a:t>
            </a:fld>
            <a:endParaRPr lang="en-US"/>
          </a:p>
        </p:txBody>
      </p:sp>
      <p:sp>
        <p:nvSpPr>
          <p:cNvPr id="3" name="Content Placeholder 2">
            <a:extLst>
              <a:ext uri="{FF2B5EF4-FFF2-40B4-BE49-F238E27FC236}">
                <a16:creationId xmlns:a16="http://schemas.microsoft.com/office/drawing/2014/main" id="{34AC64D1-26FB-B371-0044-47F94CBBC0D3}"/>
              </a:ext>
            </a:extLst>
          </p:cNvPr>
          <p:cNvSpPr>
            <a:spLocks noGrp="1"/>
          </p:cNvSpPr>
          <p:nvPr>
            <p:ph idx="1"/>
          </p:nvPr>
        </p:nvSpPr>
        <p:spPr>
          <a:xfrm>
            <a:off x="846075" y="2302071"/>
            <a:ext cx="4892958" cy="3429000"/>
          </a:xfrm>
        </p:spPr>
        <p:txBody>
          <a:bodyPr vert="horz" wrap="square" lIns="0" tIns="0" rIns="0" bIns="0" rtlCol="0">
            <a:normAutofit lnSpcReduction="10000"/>
          </a:bodyPr>
          <a:lstStyle/>
          <a:p>
            <a:r>
              <a:rPr lang="en-US"/>
              <a:t>HIMSS Health IT Roadmap </a:t>
            </a:r>
          </a:p>
          <a:p>
            <a:pPr lvl="1">
              <a:buFont typeface="Courier New" panose="020B0604020202020204" pitchFamily="34" charset="0"/>
              <a:buChar char="o"/>
            </a:pPr>
            <a:r>
              <a:rPr lang="en-US" sz="2000" b="1"/>
              <a:t>Colorado, Georgia, Rhode Island</a:t>
            </a:r>
          </a:p>
          <a:p>
            <a:r>
              <a:rPr lang="en-US"/>
              <a:t>Advocacy Starter Fund</a:t>
            </a:r>
          </a:p>
          <a:p>
            <a:pPr lvl="1">
              <a:buFont typeface="Courier New" panose="020B0604020202020204" pitchFamily="34" charset="0"/>
              <a:buChar char="o"/>
            </a:pPr>
            <a:r>
              <a:rPr lang="en-US" sz="2000" b="1"/>
              <a:t>Alabama</a:t>
            </a:r>
          </a:p>
          <a:p>
            <a:r>
              <a:rPr lang="en-US" b="1"/>
              <a:t>State and Provincial Officials</a:t>
            </a:r>
          </a:p>
          <a:p>
            <a:pPr lvl="1">
              <a:buFont typeface="Courier New" panose="020B0604020202020204" pitchFamily="34" charset="0"/>
              <a:buChar char="o"/>
            </a:pPr>
            <a:r>
              <a:rPr lang="en-US" sz="2000" b="1"/>
              <a:t>British Columbia, California, Louisiana, </a:t>
            </a:r>
          </a:p>
          <a:p>
            <a:pPr lvl="1">
              <a:buFont typeface="Courier New" panose="020B0604020202020204" pitchFamily="34" charset="0"/>
              <a:buChar char="o"/>
            </a:pPr>
            <a:r>
              <a:rPr lang="en-US" sz="2000" b="1"/>
              <a:t>Prairies, New Jersey, Florida, Washington, </a:t>
            </a:r>
          </a:p>
          <a:p>
            <a:endParaRPr lang="en-US" dirty="0"/>
          </a:p>
        </p:txBody>
      </p:sp>
      <p:pic>
        <p:nvPicPr>
          <p:cNvPr id="19" name="Picture 18" descr="A white building with a statue on top&#10;&#10;Description automatically generated">
            <a:extLst>
              <a:ext uri="{FF2B5EF4-FFF2-40B4-BE49-F238E27FC236}">
                <a16:creationId xmlns:a16="http://schemas.microsoft.com/office/drawing/2014/main" id="{8BB95023-0522-A826-1D31-66857EEF5BE9}"/>
              </a:ext>
            </a:extLst>
          </p:cNvPr>
          <p:cNvPicPr>
            <a:picLocks noChangeAspect="1"/>
          </p:cNvPicPr>
          <p:nvPr/>
        </p:nvPicPr>
        <p:blipFill>
          <a:blip r:embed="rId2"/>
          <a:stretch>
            <a:fillRect/>
          </a:stretch>
        </p:blipFill>
        <p:spPr>
          <a:xfrm>
            <a:off x="7342066" y="1432831"/>
            <a:ext cx="3222030" cy="4324874"/>
          </a:xfrm>
          <a:prstGeom prst="rect">
            <a:avLst/>
          </a:prstGeom>
          <a:noFill/>
        </p:spPr>
      </p:pic>
      <p:sp>
        <p:nvSpPr>
          <p:cNvPr id="5" name="Title 4">
            <a:extLst>
              <a:ext uri="{FF2B5EF4-FFF2-40B4-BE49-F238E27FC236}">
                <a16:creationId xmlns:a16="http://schemas.microsoft.com/office/drawing/2014/main" id="{53E0E12C-9E50-5405-47DF-83957021AD9B}"/>
              </a:ext>
            </a:extLst>
          </p:cNvPr>
          <p:cNvSpPr>
            <a:spLocks noGrp="1"/>
          </p:cNvSpPr>
          <p:nvPr>
            <p:ph type="title"/>
          </p:nvPr>
        </p:nvSpPr>
        <p:spPr>
          <a:xfrm>
            <a:off x="846074" y="1051047"/>
            <a:ext cx="5069272" cy="1028700"/>
          </a:xfrm>
        </p:spPr>
        <p:txBody>
          <a:bodyPr wrap="square" anchor="t">
            <a:normAutofit/>
          </a:bodyPr>
          <a:lstStyle/>
          <a:p>
            <a:pPr>
              <a:lnSpc>
                <a:spcPct val="90000"/>
              </a:lnSpc>
            </a:pPr>
            <a:r>
              <a:rPr lang="en-US"/>
              <a:t>Success Stories in the Making</a:t>
            </a:r>
          </a:p>
        </p:txBody>
      </p:sp>
    </p:spTree>
    <p:extLst>
      <p:ext uri="{BB962C8B-B14F-4D97-AF65-F5344CB8AC3E}">
        <p14:creationId xmlns:p14="http://schemas.microsoft.com/office/powerpoint/2010/main" val="18470211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59DDB96-918A-CE25-3540-2E1C8C35B4E7}"/>
              </a:ext>
            </a:extLst>
          </p:cNvPr>
          <p:cNvSpPr>
            <a:spLocks noGrp="1"/>
          </p:cNvSpPr>
          <p:nvPr>
            <p:ph type="title"/>
          </p:nvPr>
        </p:nvSpPr>
        <p:spPr>
          <a:xfrm>
            <a:off x="440183" y="617321"/>
            <a:ext cx="10920334" cy="1028700"/>
          </a:xfrm>
        </p:spPr>
        <p:txBody>
          <a:bodyPr/>
          <a:lstStyle/>
          <a:p>
            <a:pPr algn="ctr"/>
            <a:r>
              <a:rPr lang="en-US" dirty="0"/>
              <a:t>HIMSS Chapter Advocacy Recognition </a:t>
            </a:r>
          </a:p>
        </p:txBody>
      </p:sp>
      <p:sp>
        <p:nvSpPr>
          <p:cNvPr id="16" name="TextBox 15">
            <a:extLst>
              <a:ext uri="{FF2B5EF4-FFF2-40B4-BE49-F238E27FC236}">
                <a16:creationId xmlns:a16="http://schemas.microsoft.com/office/drawing/2014/main" id="{DD258A76-DCCD-4155-0773-8D42B1FF533F}"/>
              </a:ext>
            </a:extLst>
          </p:cNvPr>
          <p:cNvSpPr txBox="1"/>
          <p:nvPr/>
        </p:nvSpPr>
        <p:spPr>
          <a:xfrm>
            <a:off x="8571599" y="3217686"/>
            <a:ext cx="265809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E22AA"/>
                </a:solidFill>
                <a:effectLst/>
                <a:uLnTx/>
                <a:uFillTx/>
                <a:latin typeface="Century Gothic" panose="020F0302020204030204"/>
                <a:ea typeface="+mn-ea"/>
                <a:cs typeface="+mn-cs"/>
              </a:rPr>
              <a:t>Canadian Prairies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E22AA"/>
                </a:solidFill>
                <a:effectLst/>
                <a:uLnTx/>
                <a:uFillTx/>
                <a:latin typeface="Century Gothic" panose="020F0302020204030204"/>
                <a:ea typeface="+mn-ea"/>
                <a:cs typeface="+mn-cs"/>
              </a:rPr>
              <a:t>Eastern Canada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E22AA"/>
                </a:solidFill>
                <a:effectLst/>
                <a:uLnTx/>
                <a:uFillTx/>
                <a:latin typeface="Century Gothic" panose="020F0302020204030204"/>
                <a:ea typeface="+mn-ea"/>
                <a:cs typeface="+mn-cs"/>
              </a:rPr>
              <a:t>Maryland</a:t>
            </a:r>
          </a:p>
        </p:txBody>
      </p:sp>
      <p:sp>
        <p:nvSpPr>
          <p:cNvPr id="17" name="TextBox 16">
            <a:extLst>
              <a:ext uri="{FF2B5EF4-FFF2-40B4-BE49-F238E27FC236}">
                <a16:creationId xmlns:a16="http://schemas.microsoft.com/office/drawing/2014/main" id="{E802CCB7-95C4-0B4C-C005-39F6C245805F}"/>
              </a:ext>
            </a:extLst>
          </p:cNvPr>
          <p:cNvSpPr txBox="1"/>
          <p:nvPr/>
        </p:nvSpPr>
        <p:spPr>
          <a:xfrm>
            <a:off x="5443801" y="3244620"/>
            <a:ext cx="1937614"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E22AA"/>
                </a:solidFill>
                <a:effectLst/>
                <a:uLnTx/>
                <a:uFillTx/>
                <a:latin typeface="Century Gothic" panose="020F0302020204030204"/>
                <a:ea typeface="+mn-ea"/>
                <a:cs typeface="+mn-cs"/>
              </a:rPr>
              <a:t>Alabama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E22AA"/>
                </a:solidFill>
                <a:effectLst/>
                <a:uLnTx/>
                <a:uFillTx/>
                <a:latin typeface="Century Gothic" panose="020F0302020204030204"/>
                <a:ea typeface="+mn-ea"/>
                <a:cs typeface="+mn-cs"/>
              </a:rPr>
              <a:t>Greater Illinois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solidFill>
                  <a:srgbClr val="1E22AA"/>
                </a:solidFill>
                <a:latin typeface="Century Gothic" panose="020F0302020204030204"/>
              </a:rPr>
              <a:t>Iowa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1E22AA"/>
              </a:solidFill>
              <a:effectLst/>
              <a:uLnTx/>
              <a:uFillTx/>
              <a:latin typeface="Century Gothic" panose="020F0302020204030204"/>
              <a:ea typeface="+mn-ea"/>
              <a:cs typeface="+mn-cs"/>
            </a:endParaRPr>
          </a:p>
        </p:txBody>
      </p:sp>
      <p:sp>
        <p:nvSpPr>
          <p:cNvPr id="18" name="TextBox 17">
            <a:extLst>
              <a:ext uri="{FF2B5EF4-FFF2-40B4-BE49-F238E27FC236}">
                <a16:creationId xmlns:a16="http://schemas.microsoft.com/office/drawing/2014/main" id="{3EA3ED1E-7B0E-1404-F169-56B632B551D6}"/>
              </a:ext>
            </a:extLst>
          </p:cNvPr>
          <p:cNvSpPr txBox="1"/>
          <p:nvPr/>
        </p:nvSpPr>
        <p:spPr>
          <a:xfrm>
            <a:off x="1384300" y="3217686"/>
            <a:ext cx="4592270" cy="3046988"/>
          </a:xfrm>
          <a:prstGeom prst="rect">
            <a:avLst/>
          </a:prstGeom>
          <a:noFill/>
        </p:spPr>
        <p:txBody>
          <a:bodyPr wrap="square" numCol="1" rtlCol="0">
            <a:spAutoFit/>
          </a:bodyPr>
          <a:lstStyle/>
          <a:p>
            <a:pPr>
              <a:defRPr/>
            </a:pPr>
            <a:r>
              <a:rPr lang="en-US" sz="1600" b="1" dirty="0">
                <a:solidFill>
                  <a:srgbClr val="1E22AA"/>
                </a:solidFill>
                <a:latin typeface="Century Gothic" panose="020F0302020204030204"/>
              </a:rPr>
              <a:t>Central Texas</a:t>
            </a:r>
          </a:p>
          <a:p>
            <a:pPr>
              <a:defRPr/>
            </a:pPr>
            <a:r>
              <a:rPr lang="en-US" sz="1600" b="1" dirty="0">
                <a:solidFill>
                  <a:srgbClr val="1E22AA"/>
                </a:solidFill>
                <a:latin typeface="Century Gothic" panose="020F0302020204030204"/>
              </a:rPr>
              <a:t>Colorado</a:t>
            </a:r>
          </a:p>
          <a:p>
            <a:pPr>
              <a:defRPr/>
            </a:pPr>
            <a:r>
              <a:rPr lang="en-US" sz="1600" b="1" dirty="0">
                <a:solidFill>
                  <a:srgbClr val="1E22AA"/>
                </a:solidFill>
                <a:latin typeface="Century Gothic" panose="020F0302020204030204"/>
              </a:rPr>
              <a:t>Dallas-Fort Worth</a:t>
            </a:r>
          </a:p>
          <a:p>
            <a:pPr>
              <a:defRPr/>
            </a:pPr>
            <a:r>
              <a:rPr lang="en-US" sz="1600" b="1" dirty="0">
                <a:solidFill>
                  <a:srgbClr val="1E22AA"/>
                </a:solidFill>
                <a:latin typeface="Century Gothic" panose="020F0302020204030204"/>
              </a:rPr>
              <a:t>Georgia </a:t>
            </a:r>
          </a:p>
          <a:p>
            <a:pPr>
              <a:defRPr/>
            </a:pPr>
            <a:r>
              <a:rPr lang="en-US" sz="1600" b="1" dirty="0">
                <a:solidFill>
                  <a:srgbClr val="1E22AA"/>
                </a:solidFill>
                <a:latin typeface="Century Gothic" panose="020F0302020204030204"/>
              </a:rPr>
              <a:t>Greater Illinois</a:t>
            </a:r>
          </a:p>
          <a:p>
            <a:pPr>
              <a:defRPr/>
            </a:pPr>
            <a:r>
              <a:rPr lang="en-US" sz="1600" b="1" dirty="0">
                <a:solidFill>
                  <a:srgbClr val="1E22AA"/>
                </a:solidFill>
                <a:latin typeface="Century Gothic" panose="020F0302020204030204"/>
              </a:rPr>
              <a:t>Houston</a:t>
            </a:r>
          </a:p>
          <a:p>
            <a:pPr>
              <a:defRPr/>
            </a:pPr>
            <a:r>
              <a:rPr lang="en-US" sz="1600" b="1" dirty="0">
                <a:solidFill>
                  <a:srgbClr val="1E22AA"/>
                </a:solidFill>
                <a:latin typeface="Century Gothic" panose="020F0302020204030204"/>
              </a:rPr>
              <a:t>Michigan</a:t>
            </a:r>
          </a:p>
          <a:p>
            <a:pPr>
              <a:defRPr/>
            </a:pPr>
            <a:r>
              <a:rPr lang="en-US" sz="1600" b="1" dirty="0">
                <a:solidFill>
                  <a:srgbClr val="1E22AA"/>
                </a:solidFill>
                <a:latin typeface="Century Gothic" panose="020F0302020204030204"/>
              </a:rPr>
              <a:t>National Capital Area</a:t>
            </a:r>
          </a:p>
          <a:p>
            <a:pPr>
              <a:defRPr/>
            </a:pPr>
            <a:r>
              <a:rPr lang="en-US" sz="1600" b="1" dirty="0">
                <a:solidFill>
                  <a:srgbClr val="1E22AA"/>
                </a:solidFill>
                <a:latin typeface="Century Gothic" panose="020F0302020204030204"/>
              </a:rPr>
              <a:t>New England</a:t>
            </a:r>
          </a:p>
          <a:p>
            <a:pPr>
              <a:defRPr/>
            </a:pPr>
            <a:r>
              <a:rPr lang="en-US" sz="1600" b="1" dirty="0">
                <a:solidFill>
                  <a:srgbClr val="1E22AA"/>
                </a:solidFill>
                <a:latin typeface="Century Gothic" panose="020F0302020204030204"/>
              </a:rPr>
              <a:t>Northern Ohio</a:t>
            </a:r>
          </a:p>
          <a:p>
            <a:pPr>
              <a:defRPr/>
            </a:pPr>
            <a:r>
              <a:rPr lang="en-US" sz="1600" b="1" dirty="0">
                <a:solidFill>
                  <a:srgbClr val="1E22AA"/>
                </a:solidFill>
                <a:latin typeface="Century Gothic" panose="020F0302020204030204"/>
              </a:rPr>
              <a:t>Tennessee</a:t>
            </a:r>
          </a:p>
          <a:p>
            <a:pPr>
              <a:defRPr/>
            </a:pPr>
            <a:r>
              <a:rPr lang="en-US" sz="1600" b="1" dirty="0">
                <a:solidFill>
                  <a:srgbClr val="1E22AA"/>
                </a:solidFill>
                <a:latin typeface="Century Gothic" panose="020F0302020204030204"/>
              </a:rPr>
              <a:t>South Florida</a:t>
            </a:r>
          </a:p>
        </p:txBody>
      </p:sp>
      <p:pic>
        <p:nvPicPr>
          <p:cNvPr id="10" name="Picture Placeholder 9" descr="A blue and white logo&#10;&#10;Description automatically generated">
            <a:extLst>
              <a:ext uri="{FF2B5EF4-FFF2-40B4-BE49-F238E27FC236}">
                <a16:creationId xmlns:a16="http://schemas.microsoft.com/office/drawing/2014/main" id="{9033BBDE-1750-7340-0133-E63D9F5B32A5}"/>
              </a:ext>
            </a:extLst>
          </p:cNvPr>
          <p:cNvPicPr>
            <a:picLocks noGrp="1" noChangeAspect="1"/>
          </p:cNvPicPr>
          <p:nvPr>
            <p:ph type="pic" sz="quarter" idx="15"/>
          </p:nvPr>
        </p:nvPicPr>
        <p:blipFill>
          <a:blip r:embed="rId2" cstate="print">
            <a:extLst>
              <a:ext uri="{28A0092B-C50C-407E-A947-70E740481C1C}">
                <a14:useLocalDpi xmlns:a14="http://schemas.microsoft.com/office/drawing/2010/main" val="0"/>
              </a:ext>
            </a:extLst>
          </a:blip>
          <a:srcRect l="113" r="113"/>
          <a:stretch>
            <a:fillRect/>
          </a:stretch>
        </p:blipFill>
        <p:spPr>
          <a:xfrm>
            <a:off x="1384300" y="1346200"/>
            <a:ext cx="1708150" cy="1708150"/>
          </a:xfrm>
        </p:spPr>
      </p:pic>
      <p:pic>
        <p:nvPicPr>
          <p:cNvPr id="24" name="Picture Placeholder 23" descr="A purple circle with a white and white logo&#10;&#10;Description automatically generated">
            <a:extLst>
              <a:ext uri="{FF2B5EF4-FFF2-40B4-BE49-F238E27FC236}">
                <a16:creationId xmlns:a16="http://schemas.microsoft.com/office/drawing/2014/main" id="{CC2E63FC-61C9-8114-7B8E-C5B6E8236404}"/>
              </a:ext>
            </a:extLst>
          </p:cNvPr>
          <p:cNvPicPr>
            <a:picLocks noGrp="1" noChangeAspect="1"/>
          </p:cNvPicPr>
          <p:nvPr>
            <p:ph type="pic" sz="quarter" idx="14"/>
          </p:nvPr>
        </p:nvPicPr>
        <p:blipFill>
          <a:blip r:embed="rId3" cstate="print">
            <a:extLst>
              <a:ext uri="{28A0092B-C50C-407E-A947-70E740481C1C}">
                <a14:useLocalDpi xmlns:a14="http://schemas.microsoft.com/office/drawing/2010/main" val="0"/>
              </a:ext>
            </a:extLst>
          </a:blip>
          <a:srcRect t="75" b="75"/>
          <a:stretch>
            <a:fillRect/>
          </a:stretch>
        </p:blipFill>
        <p:spPr>
          <a:xfrm>
            <a:off x="8901113" y="1346200"/>
            <a:ext cx="1708150" cy="1708150"/>
          </a:xfrm>
        </p:spPr>
      </p:pic>
      <p:pic>
        <p:nvPicPr>
          <p:cNvPr id="28" name="Picture Placeholder 27" descr="A round red circle with a white outline of a building with a flag on it&#10;&#10;Description automatically generated">
            <a:extLst>
              <a:ext uri="{FF2B5EF4-FFF2-40B4-BE49-F238E27FC236}">
                <a16:creationId xmlns:a16="http://schemas.microsoft.com/office/drawing/2014/main" id="{B06FE8D5-EF8B-564E-E601-FD98D398F300}"/>
              </a:ext>
            </a:extLst>
          </p:cNvPr>
          <p:cNvPicPr>
            <a:picLocks noGrp="1" noChangeAspect="1"/>
          </p:cNvPicPr>
          <p:nvPr>
            <p:ph type="pic" sz="quarter" idx="13"/>
          </p:nvPr>
        </p:nvPicPr>
        <p:blipFill>
          <a:blip r:embed="rId4" cstate="print">
            <a:extLst>
              <a:ext uri="{28A0092B-C50C-407E-A947-70E740481C1C}">
                <a14:useLocalDpi xmlns:a14="http://schemas.microsoft.com/office/drawing/2010/main" val="0"/>
              </a:ext>
            </a:extLst>
          </a:blip>
          <a:srcRect/>
          <a:stretch>
            <a:fillRect/>
          </a:stretch>
        </p:blipFill>
        <p:spPr>
          <a:xfrm>
            <a:off x="5265738" y="1346200"/>
            <a:ext cx="1708150" cy="1708150"/>
          </a:xfrm>
        </p:spPr>
      </p:pic>
    </p:spTree>
    <p:extLst>
      <p:ext uri="{BB962C8B-B14F-4D97-AF65-F5344CB8AC3E}">
        <p14:creationId xmlns:p14="http://schemas.microsoft.com/office/powerpoint/2010/main" val="32447651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ABC189C-6F13-563E-CD4D-66E1AF78470B}"/>
              </a:ext>
            </a:extLst>
          </p:cNvPr>
          <p:cNvSpPr>
            <a:spLocks noGrp="1"/>
          </p:cNvSpPr>
          <p:nvPr>
            <p:ph type="title"/>
          </p:nvPr>
        </p:nvSpPr>
        <p:spPr>
          <a:xfrm>
            <a:off x="974949" y="632435"/>
            <a:ext cx="10607451" cy="875523"/>
          </a:xfrm>
        </p:spPr>
        <p:txBody>
          <a:bodyPr wrap="square" anchor="t">
            <a:normAutofit fontScale="90000"/>
          </a:bodyPr>
          <a:lstStyle/>
          <a:p>
            <a:r>
              <a:rPr lang="en-US" sz="4000"/>
              <a:t>HIMSS Annual Call for Committee Members</a:t>
            </a:r>
            <a:br>
              <a:rPr lang="en-US"/>
            </a:br>
            <a:br>
              <a:rPr lang="en-US">
                <a:latin typeface="Prometo" panose="020B0604030203060203" pitchFamily="34" charset="0"/>
              </a:rPr>
            </a:br>
            <a:r>
              <a:rPr lang="en-US" sz="3200" b="1" i="0">
                <a:solidFill>
                  <a:schemeClr val="accent3"/>
                </a:solidFill>
                <a:effectLst/>
                <a:highlight>
                  <a:srgbClr val="FFFFFF"/>
                </a:highlight>
                <a:latin typeface="Prometo" panose="020B0604030203060203" pitchFamily="34" charset="0"/>
              </a:rPr>
              <a:t>Be part of the pulse to lead and execute HIMSS’s Strategic Initiatives!</a:t>
            </a:r>
            <a:br>
              <a:rPr lang="en-US" sz="3200" b="0" i="0">
                <a:solidFill>
                  <a:srgbClr val="000000"/>
                </a:solidFill>
                <a:effectLst/>
                <a:highlight>
                  <a:srgbClr val="FFFFFF"/>
                </a:highlight>
                <a:latin typeface="Prometo" panose="020B0604030203060203" pitchFamily="34" charset="0"/>
              </a:rPr>
            </a:br>
            <a:endParaRPr lang="en-US" sz="3200">
              <a:latin typeface="Prometo" panose="020B0604030203060203" pitchFamily="34" charset="0"/>
            </a:endParaRPr>
          </a:p>
        </p:txBody>
      </p:sp>
      <p:sp>
        <p:nvSpPr>
          <p:cNvPr id="1031" name="Content Placeholder 2">
            <a:extLst>
              <a:ext uri="{FF2B5EF4-FFF2-40B4-BE49-F238E27FC236}">
                <a16:creationId xmlns:a16="http://schemas.microsoft.com/office/drawing/2014/main" id="{06712C6D-E59A-4D6D-DD37-8F793269C9CA}"/>
              </a:ext>
            </a:extLst>
          </p:cNvPr>
          <p:cNvSpPr>
            <a:spLocks noGrp="1"/>
          </p:cNvSpPr>
          <p:nvPr>
            <p:ph sz="half" idx="2"/>
          </p:nvPr>
        </p:nvSpPr>
        <p:spPr>
          <a:xfrm>
            <a:off x="974949" y="2401077"/>
            <a:ext cx="6404420" cy="3971636"/>
          </a:xfrm>
        </p:spPr>
        <p:txBody>
          <a:bodyPr>
            <a:normAutofit lnSpcReduction="10000"/>
          </a:bodyPr>
          <a:lstStyle/>
          <a:p>
            <a:pPr marL="285750" indent="-285750" fontAlgn="base">
              <a:buFont typeface="Arial" panose="020B0604020202020204" pitchFamily="34" charset="0"/>
              <a:buChar char="•"/>
            </a:pPr>
            <a:r>
              <a:rPr lang="en-US" sz="2200">
                <a:solidFill>
                  <a:schemeClr val="tx1"/>
                </a:solidFill>
              </a:rPr>
              <a:t>Develop tools and resources with fellow health information and technology IT experts  </a:t>
            </a:r>
          </a:p>
          <a:p>
            <a:pPr marL="285750" indent="-285750" fontAlgn="base">
              <a:buFont typeface="Arial" panose="020B0604020202020204" pitchFamily="34" charset="0"/>
              <a:buChar char="•"/>
            </a:pPr>
            <a:r>
              <a:rPr lang="en-US" sz="2200">
                <a:solidFill>
                  <a:schemeClr val="tx1"/>
                </a:solidFill>
              </a:rPr>
              <a:t>Build a network of like-minded colleagues  </a:t>
            </a:r>
          </a:p>
          <a:p>
            <a:pPr marL="285750" indent="-285750" fontAlgn="base">
              <a:buFont typeface="Arial" panose="020B0604020202020204" pitchFamily="34" charset="0"/>
              <a:buChar char="•"/>
            </a:pPr>
            <a:r>
              <a:rPr lang="en-US" sz="2200">
                <a:solidFill>
                  <a:schemeClr val="tx1"/>
                </a:solidFill>
              </a:rPr>
              <a:t>Contribute to the global advancement of health and healthcare </a:t>
            </a:r>
          </a:p>
          <a:p>
            <a:pPr marL="285750" indent="-285750">
              <a:buFont typeface="Arial" panose="020B0604020202020204" pitchFamily="34" charset="0"/>
              <a:buChar char="•"/>
            </a:pPr>
            <a:r>
              <a:rPr lang="en-US" sz="2200">
                <a:solidFill>
                  <a:schemeClr val="tx1"/>
                </a:solidFill>
              </a:rPr>
              <a:t>Must be a HIMSS member for at least one year and qualifications specific to each committee</a:t>
            </a:r>
          </a:p>
          <a:p>
            <a:pPr marL="285750" indent="-285750">
              <a:buFont typeface="Arial" panose="020B0604020202020204" pitchFamily="34" charset="0"/>
              <a:buChar char="•"/>
            </a:pPr>
            <a:r>
              <a:rPr lang="en-US" sz="2200">
                <a:solidFill>
                  <a:schemeClr val="tx1"/>
                </a:solidFill>
              </a:rPr>
              <a:t>Applications: Open Sept 17</a:t>
            </a:r>
            <a:r>
              <a:rPr lang="en-US" sz="2200" baseline="30000">
                <a:solidFill>
                  <a:schemeClr val="tx1"/>
                </a:solidFill>
              </a:rPr>
              <a:t>th</a:t>
            </a:r>
            <a:r>
              <a:rPr lang="en-US" sz="2200">
                <a:solidFill>
                  <a:schemeClr val="tx1"/>
                </a:solidFill>
              </a:rPr>
              <a:t> at 12:00pm CT  through 11:59pm CT on  Oct 1</a:t>
            </a:r>
            <a:r>
              <a:rPr lang="en-US" sz="2200" baseline="30000">
                <a:solidFill>
                  <a:schemeClr val="tx1"/>
                </a:solidFill>
              </a:rPr>
              <a:t>st</a:t>
            </a:r>
            <a:r>
              <a:rPr lang="en-US" sz="2200">
                <a:solidFill>
                  <a:schemeClr val="tx1"/>
                </a:solidFill>
              </a:rPr>
              <a:t> </a:t>
            </a:r>
          </a:p>
          <a:p>
            <a:pPr marL="285750" indent="-285750">
              <a:buFont typeface="Arial" panose="020B0604020202020204" pitchFamily="34" charset="0"/>
              <a:buChar char="•"/>
            </a:pPr>
            <a:endParaRPr lang="en-US" sz="2000" b="0" i="0">
              <a:solidFill>
                <a:schemeClr val="tx1"/>
              </a:solidFill>
              <a:effectLst/>
              <a:highlight>
                <a:srgbClr val="FFFFFF"/>
              </a:highlight>
              <a:latin typeface="Calibri" panose="020F0502020204030204" pitchFamily="34" charset="0"/>
            </a:endParaRPr>
          </a:p>
        </p:txBody>
      </p:sp>
      <p:pic>
        <p:nvPicPr>
          <p:cNvPr id="1026" name="Picture 2" descr="A qr code with black squares&#10;&#10;Description automatically generated">
            <a:extLst>
              <a:ext uri="{FF2B5EF4-FFF2-40B4-BE49-F238E27FC236}">
                <a16:creationId xmlns:a16="http://schemas.microsoft.com/office/drawing/2014/main" id="{BBC66C1A-2081-612D-D51B-9179BDBA9475}"/>
              </a:ext>
            </a:extLst>
          </p:cNvPr>
          <p:cNvPicPr>
            <a:picLocks noGrp="1" noChangeAspect="1" noChangeArrowheads="1"/>
          </p:cNvPicPr>
          <p:nvPr>
            <p:ph sz="quarter" idx="4"/>
          </p:nvPr>
        </p:nvPicPr>
        <p:blipFill>
          <a:blip r:embed="rId3" cstate="print">
            <a:extLst>
              <a:ext uri="{28A0092B-C50C-407E-A947-70E740481C1C}">
                <a14:useLocalDpi xmlns:a14="http://schemas.microsoft.com/office/drawing/2010/main" val="0"/>
              </a:ext>
            </a:extLst>
          </a:blip>
          <a:stretch>
            <a:fillRect/>
          </a:stretch>
        </p:blipFill>
        <p:spPr bwMode="auto">
          <a:xfrm>
            <a:off x="7610764" y="2253929"/>
            <a:ext cx="3971636" cy="3971636"/>
          </a:xfrm>
          <a:prstGeom prst="rect">
            <a:avLst/>
          </a:prstGeom>
          <a:solidFill>
            <a:srgbClr val="FFFFFF"/>
          </a:solidFill>
        </p:spPr>
      </p:pic>
      <p:sp>
        <p:nvSpPr>
          <p:cNvPr id="2" name="Slide Number Placeholder 1" hidden="1">
            <a:extLst>
              <a:ext uri="{FF2B5EF4-FFF2-40B4-BE49-F238E27FC236}">
                <a16:creationId xmlns:a16="http://schemas.microsoft.com/office/drawing/2014/main" id="{23280F86-700E-4588-440D-90E15B818028}"/>
              </a:ext>
            </a:extLst>
          </p:cNvPr>
          <p:cNvSpPr>
            <a:spLocks noGrp="1"/>
          </p:cNvSpPr>
          <p:nvPr>
            <p:ph type="sldNum" sz="quarter" idx="4294967295"/>
          </p:nvPr>
        </p:nvSpPr>
        <p:spPr>
          <a:xfrm>
            <a:off x="11360517" y="6390178"/>
            <a:ext cx="513735" cy="227164"/>
          </a:xfrm>
        </p:spPr>
        <p:txBody>
          <a:bodyPr/>
          <a:lstStyle/>
          <a:p>
            <a:pPr>
              <a:spcAft>
                <a:spcPts val="600"/>
              </a:spcAft>
            </a:pPr>
            <a:fld id="{D8D877B3-D348-4611-9BDB-C5374591D951}" type="slidenum">
              <a:rPr lang="en-US" smtClean="0"/>
              <a:pPr>
                <a:spcAft>
                  <a:spcPts val="600"/>
                </a:spcAft>
              </a:pPr>
              <a:t>19</a:t>
            </a:fld>
            <a:endParaRPr lang="en-US"/>
          </a:p>
        </p:txBody>
      </p:sp>
    </p:spTree>
    <p:extLst>
      <p:ext uri="{BB962C8B-B14F-4D97-AF65-F5344CB8AC3E}">
        <p14:creationId xmlns:p14="http://schemas.microsoft.com/office/powerpoint/2010/main" val="14953208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person wearing a suit and glasses&#10;&#10;Description automatically generated">
            <a:extLst>
              <a:ext uri="{FF2B5EF4-FFF2-40B4-BE49-F238E27FC236}">
                <a16:creationId xmlns:a16="http://schemas.microsoft.com/office/drawing/2014/main" id="{5605AD9D-FD12-DDCC-B29D-3991152022F9}"/>
              </a:ext>
            </a:extLst>
          </p:cNvPr>
          <p:cNvPicPr>
            <a:picLocks noGrp="1" noChangeAspect="1"/>
          </p:cNvPicPr>
          <p:nvPr>
            <p:ph type="pic" sz="quarter" idx="12"/>
          </p:nvPr>
        </p:nvPicPr>
        <p:blipFill>
          <a:blip r:embed="rId2"/>
          <a:srcRect r="-1" b="-1"/>
          <a:stretch/>
        </p:blipFill>
        <p:spPr>
          <a:xfrm>
            <a:off x="4782010" y="2890"/>
            <a:ext cx="7076858" cy="6832626"/>
          </a:xfrm>
          <a:noFill/>
        </p:spPr>
      </p:pic>
      <p:sp>
        <p:nvSpPr>
          <p:cNvPr id="12" name="Title 2">
            <a:extLst>
              <a:ext uri="{FF2B5EF4-FFF2-40B4-BE49-F238E27FC236}">
                <a16:creationId xmlns:a16="http://schemas.microsoft.com/office/drawing/2014/main" id="{8BC33A64-03F0-B132-7217-0EC560DE98A5}"/>
              </a:ext>
            </a:extLst>
          </p:cNvPr>
          <p:cNvSpPr>
            <a:spLocks noGrp="1"/>
          </p:cNvSpPr>
          <p:nvPr>
            <p:ph type="title"/>
          </p:nvPr>
        </p:nvSpPr>
        <p:spPr>
          <a:xfrm>
            <a:off x="277170" y="2083662"/>
            <a:ext cx="4187371" cy="1783443"/>
          </a:xfrm>
        </p:spPr>
        <p:txBody>
          <a:bodyPr/>
          <a:lstStyle/>
          <a:p>
            <a:r>
              <a:rPr lang="en-US" sz="3600" dirty="0">
                <a:latin typeface="Prometo Medium"/>
              </a:rPr>
              <a:t>The Power of Advocacy!</a:t>
            </a:r>
            <a:br>
              <a:rPr lang="en-US" sz="3600" dirty="0">
                <a:latin typeface="Prometo Medium"/>
              </a:rPr>
            </a:br>
            <a:br>
              <a:rPr lang="en-US" sz="3600" dirty="0">
                <a:latin typeface="Prometo Medium"/>
              </a:rPr>
            </a:br>
            <a:r>
              <a:rPr lang="en-US" sz="2400" dirty="0">
                <a:latin typeface="Prometo Medium"/>
              </a:rPr>
              <a:t>Tom Leary, CAE, FHIMSS</a:t>
            </a:r>
            <a:br>
              <a:rPr lang="en-US" sz="2400" dirty="0"/>
            </a:br>
            <a:r>
              <a:rPr lang="en-US" sz="2400" dirty="0">
                <a:latin typeface="Prometo Medium"/>
              </a:rPr>
              <a:t>SVP &amp; Head of GR</a:t>
            </a:r>
            <a:br>
              <a:rPr lang="en-US" sz="4400" dirty="0"/>
            </a:br>
            <a:br>
              <a:rPr lang="en-US" dirty="0"/>
            </a:br>
            <a:endParaRPr lang="en-US"/>
          </a:p>
        </p:txBody>
      </p:sp>
      <p:sp>
        <p:nvSpPr>
          <p:cNvPr id="4" name="Slide Number Placeholder 3">
            <a:extLst>
              <a:ext uri="{FF2B5EF4-FFF2-40B4-BE49-F238E27FC236}">
                <a16:creationId xmlns:a16="http://schemas.microsoft.com/office/drawing/2014/main" id="{019EAA20-DC5D-AC1E-781B-EA124F33BFE1}"/>
              </a:ext>
            </a:extLst>
          </p:cNvPr>
          <p:cNvSpPr>
            <a:spLocks noGrp="1"/>
          </p:cNvSpPr>
          <p:nvPr>
            <p:ph type="sldNum" sz="quarter" idx="4"/>
          </p:nvPr>
        </p:nvSpPr>
        <p:spPr>
          <a:xfrm>
            <a:off x="11360517" y="6390178"/>
            <a:ext cx="513735" cy="227164"/>
          </a:xfrm>
        </p:spPr>
        <p:txBody>
          <a:bodyPr wrap="square" anchor="ctr">
            <a:normAutofit/>
          </a:bodyPr>
          <a:lstStyle/>
          <a:p>
            <a:pPr>
              <a:spcAft>
                <a:spcPts val="600"/>
              </a:spcAft>
            </a:pPr>
            <a:fld id="{D8D877B3-D348-4611-9BDB-C5374591D951}" type="slidenum">
              <a:rPr lang="en-US" smtClean="0"/>
              <a:pPr>
                <a:spcAft>
                  <a:spcPts val="600"/>
                </a:spcAft>
              </a:pPr>
              <a:t>2</a:t>
            </a:fld>
            <a:endParaRPr lang="en-US"/>
          </a:p>
        </p:txBody>
      </p:sp>
    </p:spTree>
    <p:extLst>
      <p:ext uri="{BB962C8B-B14F-4D97-AF65-F5344CB8AC3E}">
        <p14:creationId xmlns:p14="http://schemas.microsoft.com/office/powerpoint/2010/main" val="21107527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2AECE82-6504-7C47-B53E-C7A731F1AF70}"/>
              </a:ext>
            </a:extLst>
          </p:cNvPr>
          <p:cNvSpPr>
            <a:spLocks noGrp="1"/>
          </p:cNvSpPr>
          <p:nvPr>
            <p:ph type="sldNum" sz="quarter" idx="10"/>
          </p:nvPr>
        </p:nvSpPr>
        <p:spPr>
          <a:xfrm>
            <a:off x="11360517" y="6390178"/>
            <a:ext cx="513735" cy="227164"/>
          </a:xfrm>
        </p:spPr>
        <p:txBody>
          <a:bodyPr wrap="square" anchor="ctr">
            <a:normAutofit/>
          </a:bodyPr>
          <a:lstStyle/>
          <a:p>
            <a:pPr>
              <a:spcAft>
                <a:spcPts val="600"/>
              </a:spcAft>
            </a:pPr>
            <a:fld id="{D8D877B3-D348-4611-9BDB-C5374591D951}" type="slidenum">
              <a:rPr lang="en-US" smtClean="0"/>
              <a:pPr>
                <a:spcAft>
                  <a:spcPts val="600"/>
                </a:spcAft>
              </a:pPr>
              <a:t>20</a:t>
            </a:fld>
            <a:endParaRPr lang="en-US"/>
          </a:p>
        </p:txBody>
      </p:sp>
      <p:sp>
        <p:nvSpPr>
          <p:cNvPr id="4" name="Content Placeholder 3">
            <a:extLst>
              <a:ext uri="{FF2B5EF4-FFF2-40B4-BE49-F238E27FC236}">
                <a16:creationId xmlns:a16="http://schemas.microsoft.com/office/drawing/2014/main" id="{A2ED7C91-B0AF-B049-8405-5759C0F5D40F}"/>
              </a:ext>
            </a:extLst>
          </p:cNvPr>
          <p:cNvSpPr>
            <a:spLocks noGrp="1"/>
          </p:cNvSpPr>
          <p:nvPr>
            <p:ph sz="quarter" idx="12"/>
          </p:nvPr>
        </p:nvSpPr>
        <p:spPr>
          <a:xfrm>
            <a:off x="838200" y="2378075"/>
            <a:ext cx="4983163" cy="3413125"/>
          </a:xfrm>
        </p:spPr>
        <p:txBody>
          <a:bodyPr vert="horz" lIns="0" tIns="0" rIns="0" bIns="0" rtlCol="0" anchor="t">
            <a:normAutofit fontScale="92500" lnSpcReduction="10000"/>
          </a:bodyPr>
          <a:lstStyle/>
          <a:p>
            <a:pPr>
              <a:lnSpc>
                <a:spcPct val="140000"/>
              </a:lnSpc>
            </a:pPr>
            <a:r>
              <a:rPr lang="en-US" sz="2600" dirty="0">
                <a:solidFill>
                  <a:schemeClr val="tx2">
                    <a:lumMod val="20000"/>
                    <a:lumOff val="80000"/>
                  </a:schemeClr>
                </a:solidFill>
                <a:latin typeface="Century Gothic"/>
              </a:rPr>
              <a:t>The Content </a:t>
            </a:r>
            <a:r>
              <a:rPr lang="en-US" sz="2600" dirty="0" err="1">
                <a:solidFill>
                  <a:schemeClr val="tx2">
                    <a:lumMod val="20000"/>
                    <a:lumOff val="80000"/>
                  </a:schemeClr>
                </a:solidFill>
                <a:latin typeface="Century Gothic"/>
              </a:rPr>
              <a:t>MegaTeam</a:t>
            </a:r>
            <a:endParaRPr lang="en-US" sz="2600" dirty="0">
              <a:solidFill>
                <a:schemeClr val="tx2">
                  <a:lumMod val="20000"/>
                  <a:lumOff val="80000"/>
                </a:schemeClr>
              </a:solidFill>
              <a:latin typeface="Century Gothic"/>
            </a:endParaRPr>
          </a:p>
          <a:p>
            <a:pPr>
              <a:lnSpc>
                <a:spcPct val="140000"/>
              </a:lnSpc>
            </a:pPr>
            <a:r>
              <a:rPr lang="en-US" sz="2600" dirty="0">
                <a:solidFill>
                  <a:schemeClr val="tx2">
                    <a:lumMod val="20000"/>
                    <a:lumOff val="80000"/>
                  </a:schemeClr>
                </a:solidFill>
                <a:latin typeface="Century Gothic"/>
              </a:rPr>
              <a:t>Why Advocate?</a:t>
            </a:r>
          </a:p>
          <a:p>
            <a:pPr>
              <a:lnSpc>
                <a:spcPct val="140000"/>
              </a:lnSpc>
            </a:pPr>
            <a:r>
              <a:rPr lang="en-US" sz="2400" dirty="0">
                <a:solidFill>
                  <a:schemeClr val="tx2">
                    <a:lumMod val="20000"/>
                    <a:lumOff val="80000"/>
                  </a:schemeClr>
                </a:solidFill>
                <a:latin typeface="Century Gothic"/>
              </a:rPr>
              <a:t>Partnership with Chapters</a:t>
            </a:r>
          </a:p>
          <a:p>
            <a:pPr>
              <a:lnSpc>
                <a:spcPct val="140000"/>
              </a:lnSpc>
            </a:pPr>
            <a:r>
              <a:rPr lang="en-US" sz="3700" b="1" dirty="0">
                <a:solidFill>
                  <a:srgbClr val="333333"/>
                </a:solidFill>
                <a:latin typeface="Century Gothic"/>
              </a:rPr>
              <a:t>Election 2024</a:t>
            </a:r>
          </a:p>
          <a:p>
            <a:pPr>
              <a:lnSpc>
                <a:spcPct val="140000"/>
              </a:lnSpc>
            </a:pPr>
            <a:r>
              <a:rPr lang="en-US" sz="2600" dirty="0">
                <a:solidFill>
                  <a:schemeClr val="tx2">
                    <a:lumMod val="20000"/>
                    <a:lumOff val="80000"/>
                  </a:schemeClr>
                </a:solidFill>
                <a:latin typeface="Century Gothic"/>
              </a:rPr>
              <a:t>Taking Action </a:t>
            </a:r>
          </a:p>
          <a:p>
            <a:pPr>
              <a:lnSpc>
                <a:spcPct val="140000"/>
              </a:lnSpc>
            </a:pPr>
            <a:endParaRPr lang="en-US" sz="2600"/>
          </a:p>
        </p:txBody>
      </p:sp>
      <p:sp>
        <p:nvSpPr>
          <p:cNvPr id="2" name="Title 1">
            <a:extLst>
              <a:ext uri="{FF2B5EF4-FFF2-40B4-BE49-F238E27FC236}">
                <a16:creationId xmlns:a16="http://schemas.microsoft.com/office/drawing/2014/main" id="{82ABDDE0-8193-E940-B99D-4893C4BC8F84}"/>
              </a:ext>
            </a:extLst>
          </p:cNvPr>
          <p:cNvSpPr>
            <a:spLocks noGrp="1"/>
          </p:cNvSpPr>
          <p:nvPr>
            <p:ph type="title"/>
          </p:nvPr>
        </p:nvSpPr>
        <p:spPr>
          <a:xfrm>
            <a:off x="838201" y="1097280"/>
            <a:ext cx="4132384" cy="1446628"/>
          </a:xfrm>
        </p:spPr>
        <p:txBody>
          <a:bodyPr wrap="square" anchor="t">
            <a:normAutofit fontScale="90000"/>
          </a:bodyPr>
          <a:lstStyle/>
          <a:p>
            <a:r>
              <a:rPr lang="en-US"/>
              <a:t>Advocacy:</a:t>
            </a:r>
            <a:br>
              <a:rPr lang="en-US"/>
            </a:br>
            <a:r>
              <a:rPr lang="en-US"/>
              <a:t>Grassroots to Grass Tops</a:t>
            </a:r>
            <a:endParaRPr lang="en-US" dirty="0"/>
          </a:p>
        </p:txBody>
      </p:sp>
      <p:grpSp>
        <p:nvGrpSpPr>
          <p:cNvPr id="7" name="Group 6">
            <a:extLst>
              <a:ext uri="{FF2B5EF4-FFF2-40B4-BE49-F238E27FC236}">
                <a16:creationId xmlns:a16="http://schemas.microsoft.com/office/drawing/2014/main" id="{DD542747-F607-93AF-3315-94B3C01A94CD}"/>
              </a:ext>
            </a:extLst>
          </p:cNvPr>
          <p:cNvGrpSpPr/>
          <p:nvPr/>
        </p:nvGrpSpPr>
        <p:grpSpPr>
          <a:xfrm>
            <a:off x="6322076" y="1432832"/>
            <a:ext cx="5262015" cy="4324875"/>
            <a:chOff x="6712612" y="1328696"/>
            <a:chExt cx="4601759" cy="3782207"/>
          </a:xfrm>
        </p:grpSpPr>
        <p:pic>
          <p:nvPicPr>
            <p:cNvPr id="13" name="Picture 12">
              <a:extLst>
                <a:ext uri="{FF2B5EF4-FFF2-40B4-BE49-F238E27FC236}">
                  <a16:creationId xmlns:a16="http://schemas.microsoft.com/office/drawing/2014/main" id="{61C054B5-A4D9-779D-EF7C-949BB4BD3A79}"/>
                </a:ext>
              </a:extLst>
            </p:cNvPr>
            <p:cNvPicPr>
              <a:picLocks noChangeAspect="1"/>
            </p:cNvPicPr>
            <p:nvPr/>
          </p:nvPicPr>
          <p:blipFill rotWithShape="1">
            <a:blip r:embed="rId3"/>
            <a:srcRect r="14856" b="-6610"/>
            <a:stretch/>
          </p:blipFill>
          <p:spPr>
            <a:xfrm>
              <a:off x="8964390" y="4726548"/>
              <a:ext cx="2107600" cy="384355"/>
            </a:xfrm>
            <a:prstGeom prst="rect">
              <a:avLst/>
            </a:prstGeom>
          </p:spPr>
        </p:pic>
        <p:pic>
          <p:nvPicPr>
            <p:cNvPr id="5" name="Picture 4">
              <a:extLst>
                <a:ext uri="{FF2B5EF4-FFF2-40B4-BE49-F238E27FC236}">
                  <a16:creationId xmlns:a16="http://schemas.microsoft.com/office/drawing/2014/main" id="{C204CDF9-FCEF-E99F-DCF2-80333F5BF768}"/>
                </a:ext>
              </a:extLst>
            </p:cNvPr>
            <p:cNvPicPr>
              <a:picLocks noChangeAspect="1"/>
            </p:cNvPicPr>
            <p:nvPr/>
          </p:nvPicPr>
          <p:blipFill>
            <a:blip r:embed="rId4"/>
            <a:stretch>
              <a:fillRect/>
            </a:stretch>
          </p:blipFill>
          <p:spPr>
            <a:xfrm>
              <a:off x="9433196" y="1336120"/>
              <a:ext cx="1881175" cy="1922964"/>
            </a:xfrm>
            <a:prstGeom prst="rect">
              <a:avLst/>
            </a:prstGeom>
          </p:spPr>
        </p:pic>
        <p:pic>
          <p:nvPicPr>
            <p:cNvPr id="9" name="Picture 8">
              <a:extLst>
                <a:ext uri="{FF2B5EF4-FFF2-40B4-BE49-F238E27FC236}">
                  <a16:creationId xmlns:a16="http://schemas.microsoft.com/office/drawing/2014/main" id="{1F952C76-DDC0-F3A0-4C4E-0E4484D8EF6C}"/>
                </a:ext>
              </a:extLst>
            </p:cNvPr>
            <p:cNvPicPr>
              <a:picLocks noChangeAspect="1"/>
            </p:cNvPicPr>
            <p:nvPr/>
          </p:nvPicPr>
          <p:blipFill>
            <a:blip r:embed="rId5"/>
            <a:stretch>
              <a:fillRect/>
            </a:stretch>
          </p:blipFill>
          <p:spPr>
            <a:xfrm>
              <a:off x="7566511" y="1328696"/>
              <a:ext cx="1874872" cy="2213614"/>
            </a:xfrm>
            <a:prstGeom prst="rect">
              <a:avLst/>
            </a:prstGeom>
          </p:spPr>
        </p:pic>
        <p:pic>
          <p:nvPicPr>
            <p:cNvPr id="11" name="Picture 10">
              <a:extLst>
                <a:ext uri="{FF2B5EF4-FFF2-40B4-BE49-F238E27FC236}">
                  <a16:creationId xmlns:a16="http://schemas.microsoft.com/office/drawing/2014/main" id="{7AF32ED1-F1B7-4684-9E3A-CFD78CCCA804}"/>
                </a:ext>
              </a:extLst>
            </p:cNvPr>
            <p:cNvPicPr>
              <a:picLocks noChangeAspect="1"/>
            </p:cNvPicPr>
            <p:nvPr/>
          </p:nvPicPr>
          <p:blipFill>
            <a:blip r:embed="rId6"/>
            <a:stretch>
              <a:fillRect/>
            </a:stretch>
          </p:blipFill>
          <p:spPr>
            <a:xfrm>
              <a:off x="8959851" y="3262962"/>
              <a:ext cx="2102370" cy="1465748"/>
            </a:xfrm>
            <a:prstGeom prst="rect">
              <a:avLst/>
            </a:prstGeom>
          </p:spPr>
        </p:pic>
        <p:pic>
          <p:nvPicPr>
            <p:cNvPr id="8" name="Picture 7" descr="A white text on a blue background&#10;&#10;Description automatically generated">
              <a:extLst>
                <a:ext uri="{FF2B5EF4-FFF2-40B4-BE49-F238E27FC236}">
                  <a16:creationId xmlns:a16="http://schemas.microsoft.com/office/drawing/2014/main" id="{BC55BA38-F93C-6AB2-D5D5-3802E87D9B6C}"/>
                </a:ext>
              </a:extLst>
            </p:cNvPr>
            <p:cNvPicPr>
              <a:picLocks noChangeAspect="1"/>
            </p:cNvPicPr>
            <p:nvPr/>
          </p:nvPicPr>
          <p:blipFill>
            <a:blip r:embed="rId7"/>
            <a:stretch>
              <a:fillRect/>
            </a:stretch>
          </p:blipFill>
          <p:spPr>
            <a:xfrm>
              <a:off x="6712612" y="2809618"/>
              <a:ext cx="2110469" cy="1989889"/>
            </a:xfrm>
            <a:prstGeom prst="rect">
              <a:avLst/>
            </a:prstGeom>
            <a:ln>
              <a:solidFill>
                <a:schemeClr val="accent1"/>
              </a:solidFill>
            </a:ln>
            <a:effectLst>
              <a:outerShdw blurRad="50800" dist="38100" dir="2700000" algn="tl" rotWithShape="0">
                <a:prstClr val="black">
                  <a:alpha val="40000"/>
                </a:prstClr>
              </a:outerShdw>
            </a:effectLst>
          </p:spPr>
        </p:pic>
      </p:grpSp>
    </p:spTree>
    <p:extLst>
      <p:ext uri="{BB962C8B-B14F-4D97-AF65-F5344CB8AC3E}">
        <p14:creationId xmlns:p14="http://schemas.microsoft.com/office/powerpoint/2010/main" val="13533201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D090B1-57CC-D32D-6FFD-DC894405161A}"/>
              </a:ext>
            </a:extLst>
          </p:cNvPr>
          <p:cNvSpPr>
            <a:spLocks noGrp="1"/>
          </p:cNvSpPr>
          <p:nvPr>
            <p:ph type="title"/>
          </p:nvPr>
        </p:nvSpPr>
        <p:spPr/>
        <p:txBody>
          <a:bodyPr/>
          <a:lstStyle/>
          <a:p>
            <a:r>
              <a:rPr lang="en-US" dirty="0">
                <a:latin typeface="Prometo Medium"/>
              </a:rPr>
              <a:t>Election 2024</a:t>
            </a:r>
            <a:endParaRPr lang="en-US" dirty="0"/>
          </a:p>
        </p:txBody>
      </p:sp>
      <p:sp>
        <p:nvSpPr>
          <p:cNvPr id="3" name="Content Placeholder 2">
            <a:extLst>
              <a:ext uri="{FF2B5EF4-FFF2-40B4-BE49-F238E27FC236}">
                <a16:creationId xmlns:a16="http://schemas.microsoft.com/office/drawing/2014/main" id="{E3E5A67F-7CDA-C524-07DF-A9D3699B1D8D}"/>
              </a:ext>
            </a:extLst>
          </p:cNvPr>
          <p:cNvSpPr>
            <a:spLocks noGrp="1"/>
          </p:cNvSpPr>
          <p:nvPr>
            <p:ph idx="1"/>
          </p:nvPr>
        </p:nvSpPr>
        <p:spPr/>
        <p:txBody>
          <a:bodyPr vert="horz" wrap="square" lIns="0" tIns="0" rIns="0" bIns="0" rtlCol="0" anchor="t">
            <a:normAutofit/>
          </a:bodyPr>
          <a:lstStyle/>
          <a:p>
            <a:r>
              <a:rPr lang="en-US" dirty="0">
                <a:latin typeface="Century Gothic"/>
              </a:rPr>
              <a:t>U.S.: Presidential, Congressional, State, and Local Races</a:t>
            </a:r>
          </a:p>
          <a:p>
            <a:r>
              <a:rPr lang="en-US" dirty="0">
                <a:latin typeface="Century Gothic"/>
              </a:rPr>
              <a:t>Digital Health Transformation is a borderless, and mostly non-partisan issue</a:t>
            </a:r>
            <a:endParaRPr lang="en-US" dirty="0"/>
          </a:p>
          <a:p>
            <a:r>
              <a:rPr lang="en-US" dirty="0">
                <a:latin typeface="Century Gothic"/>
              </a:rPr>
              <a:t>Anticipate Harris or Trump Administration to continue the path of supporting digital health transformation;  Approach for TEFCA, HIEs, QHINs, etc. may change.</a:t>
            </a:r>
          </a:p>
          <a:p>
            <a:r>
              <a:rPr lang="en-US" dirty="0">
                <a:latin typeface="Century Gothic"/>
              </a:rPr>
              <a:t>Data privacy, access, cybersecurity, and AI are "on the ballot"</a:t>
            </a:r>
          </a:p>
        </p:txBody>
      </p:sp>
      <p:sp>
        <p:nvSpPr>
          <p:cNvPr id="4" name="Slide Number Placeholder 3">
            <a:extLst>
              <a:ext uri="{FF2B5EF4-FFF2-40B4-BE49-F238E27FC236}">
                <a16:creationId xmlns:a16="http://schemas.microsoft.com/office/drawing/2014/main" id="{9188D99C-3E65-363E-48B1-C4DC593FF6A4}"/>
              </a:ext>
            </a:extLst>
          </p:cNvPr>
          <p:cNvSpPr>
            <a:spLocks noGrp="1"/>
          </p:cNvSpPr>
          <p:nvPr>
            <p:ph type="sldNum" sz="quarter" idx="12"/>
          </p:nvPr>
        </p:nvSpPr>
        <p:spPr/>
        <p:txBody>
          <a:bodyPr/>
          <a:lstStyle/>
          <a:p>
            <a:fld id="{2F8AF2E6-64A8-0F46-AF27-0A96D82A033B}" type="slidenum">
              <a:rPr lang="en-US" smtClean="0"/>
              <a:pPr/>
              <a:t>21</a:t>
            </a:fld>
            <a:endParaRPr lang="en-US"/>
          </a:p>
        </p:txBody>
      </p:sp>
    </p:spTree>
    <p:extLst>
      <p:ext uri="{BB962C8B-B14F-4D97-AF65-F5344CB8AC3E}">
        <p14:creationId xmlns:p14="http://schemas.microsoft.com/office/powerpoint/2010/main" val="41644753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2AECE82-6504-7C47-B53E-C7A731F1AF70}"/>
              </a:ext>
            </a:extLst>
          </p:cNvPr>
          <p:cNvSpPr>
            <a:spLocks noGrp="1"/>
          </p:cNvSpPr>
          <p:nvPr>
            <p:ph type="sldNum" sz="quarter" idx="10"/>
          </p:nvPr>
        </p:nvSpPr>
        <p:spPr>
          <a:xfrm>
            <a:off x="11360517" y="6390178"/>
            <a:ext cx="513735" cy="227164"/>
          </a:xfrm>
        </p:spPr>
        <p:txBody>
          <a:bodyPr wrap="square" anchor="ctr">
            <a:normAutofit/>
          </a:bodyPr>
          <a:lstStyle/>
          <a:p>
            <a:pPr>
              <a:spcAft>
                <a:spcPts val="600"/>
              </a:spcAft>
            </a:pPr>
            <a:fld id="{D8D877B3-D348-4611-9BDB-C5374591D951}" type="slidenum">
              <a:rPr lang="en-US" smtClean="0"/>
              <a:pPr>
                <a:spcAft>
                  <a:spcPts val="600"/>
                </a:spcAft>
              </a:pPr>
              <a:t>22</a:t>
            </a:fld>
            <a:endParaRPr lang="en-US"/>
          </a:p>
        </p:txBody>
      </p:sp>
      <p:sp>
        <p:nvSpPr>
          <p:cNvPr id="4" name="Content Placeholder 3">
            <a:extLst>
              <a:ext uri="{FF2B5EF4-FFF2-40B4-BE49-F238E27FC236}">
                <a16:creationId xmlns:a16="http://schemas.microsoft.com/office/drawing/2014/main" id="{A2ED7C91-B0AF-B049-8405-5759C0F5D40F}"/>
              </a:ext>
            </a:extLst>
          </p:cNvPr>
          <p:cNvSpPr>
            <a:spLocks noGrp="1"/>
          </p:cNvSpPr>
          <p:nvPr>
            <p:ph sz="quarter" idx="12"/>
          </p:nvPr>
        </p:nvSpPr>
        <p:spPr>
          <a:xfrm>
            <a:off x="838200" y="2378075"/>
            <a:ext cx="4983163" cy="3413125"/>
          </a:xfrm>
        </p:spPr>
        <p:txBody>
          <a:bodyPr vert="horz" lIns="0" tIns="0" rIns="0" bIns="0" rtlCol="0" anchor="t">
            <a:normAutofit fontScale="92500" lnSpcReduction="10000"/>
          </a:bodyPr>
          <a:lstStyle/>
          <a:p>
            <a:pPr>
              <a:lnSpc>
                <a:spcPct val="140000"/>
              </a:lnSpc>
            </a:pPr>
            <a:r>
              <a:rPr lang="en-US" sz="2400" dirty="0">
                <a:solidFill>
                  <a:schemeClr val="tx2">
                    <a:lumMod val="20000"/>
                    <a:lumOff val="80000"/>
                  </a:schemeClr>
                </a:solidFill>
                <a:latin typeface="Century Gothic"/>
              </a:rPr>
              <a:t>The Content </a:t>
            </a:r>
            <a:r>
              <a:rPr lang="en-US" sz="2400" dirty="0" err="1">
                <a:solidFill>
                  <a:schemeClr val="tx2">
                    <a:lumMod val="20000"/>
                    <a:lumOff val="80000"/>
                  </a:schemeClr>
                </a:solidFill>
                <a:latin typeface="Century Gothic"/>
              </a:rPr>
              <a:t>MegaTeam</a:t>
            </a:r>
            <a:endParaRPr lang="en-US" sz="2400" dirty="0">
              <a:solidFill>
                <a:schemeClr val="tx2">
                  <a:lumMod val="20000"/>
                  <a:lumOff val="80000"/>
                </a:schemeClr>
              </a:solidFill>
              <a:latin typeface="Century Gothic"/>
            </a:endParaRPr>
          </a:p>
          <a:p>
            <a:pPr>
              <a:lnSpc>
                <a:spcPct val="140000"/>
              </a:lnSpc>
            </a:pPr>
            <a:r>
              <a:rPr lang="en-US" sz="2400" dirty="0">
                <a:solidFill>
                  <a:schemeClr val="tx2">
                    <a:lumMod val="20000"/>
                    <a:lumOff val="80000"/>
                  </a:schemeClr>
                </a:solidFill>
                <a:latin typeface="Century Gothic"/>
              </a:rPr>
              <a:t>Why Advocate?</a:t>
            </a:r>
          </a:p>
          <a:p>
            <a:pPr>
              <a:lnSpc>
                <a:spcPct val="140000"/>
              </a:lnSpc>
            </a:pPr>
            <a:r>
              <a:rPr lang="en-US" sz="2400" dirty="0">
                <a:solidFill>
                  <a:schemeClr val="tx2">
                    <a:lumMod val="20000"/>
                    <a:lumOff val="80000"/>
                  </a:schemeClr>
                </a:solidFill>
                <a:latin typeface="Century Gothic"/>
              </a:rPr>
              <a:t>Partnership with Chapters</a:t>
            </a:r>
          </a:p>
          <a:p>
            <a:pPr>
              <a:lnSpc>
                <a:spcPct val="140000"/>
              </a:lnSpc>
            </a:pPr>
            <a:r>
              <a:rPr lang="en-US" sz="2400" dirty="0">
                <a:solidFill>
                  <a:schemeClr val="tx2">
                    <a:lumMod val="20000"/>
                    <a:lumOff val="80000"/>
                  </a:schemeClr>
                </a:solidFill>
                <a:latin typeface="Century Gothic"/>
              </a:rPr>
              <a:t>Election 2024</a:t>
            </a:r>
          </a:p>
          <a:p>
            <a:pPr>
              <a:lnSpc>
                <a:spcPct val="140000"/>
              </a:lnSpc>
            </a:pPr>
            <a:r>
              <a:rPr lang="en-US" sz="3700" b="1" dirty="0">
                <a:solidFill>
                  <a:schemeClr val="tx1"/>
                </a:solidFill>
                <a:latin typeface="Century Gothic"/>
              </a:rPr>
              <a:t>Taking Action </a:t>
            </a:r>
          </a:p>
          <a:p>
            <a:pPr>
              <a:lnSpc>
                <a:spcPct val="140000"/>
              </a:lnSpc>
            </a:pPr>
            <a:endParaRPr lang="en-US" sz="2600" dirty="0"/>
          </a:p>
        </p:txBody>
      </p:sp>
      <p:sp>
        <p:nvSpPr>
          <p:cNvPr id="2" name="Title 1">
            <a:extLst>
              <a:ext uri="{FF2B5EF4-FFF2-40B4-BE49-F238E27FC236}">
                <a16:creationId xmlns:a16="http://schemas.microsoft.com/office/drawing/2014/main" id="{82ABDDE0-8193-E940-B99D-4893C4BC8F84}"/>
              </a:ext>
            </a:extLst>
          </p:cNvPr>
          <p:cNvSpPr>
            <a:spLocks noGrp="1"/>
          </p:cNvSpPr>
          <p:nvPr>
            <p:ph type="title"/>
          </p:nvPr>
        </p:nvSpPr>
        <p:spPr>
          <a:xfrm>
            <a:off x="838201" y="1097280"/>
            <a:ext cx="4132384" cy="1446628"/>
          </a:xfrm>
        </p:spPr>
        <p:txBody>
          <a:bodyPr wrap="square" anchor="t">
            <a:normAutofit fontScale="90000"/>
          </a:bodyPr>
          <a:lstStyle/>
          <a:p>
            <a:r>
              <a:rPr lang="en-US"/>
              <a:t>Advocacy:</a:t>
            </a:r>
            <a:br>
              <a:rPr lang="en-US"/>
            </a:br>
            <a:r>
              <a:rPr lang="en-US"/>
              <a:t>Grassroots to Grass Tops</a:t>
            </a:r>
            <a:endParaRPr lang="en-US" dirty="0"/>
          </a:p>
        </p:txBody>
      </p:sp>
      <p:grpSp>
        <p:nvGrpSpPr>
          <p:cNvPr id="7" name="Group 6">
            <a:extLst>
              <a:ext uri="{FF2B5EF4-FFF2-40B4-BE49-F238E27FC236}">
                <a16:creationId xmlns:a16="http://schemas.microsoft.com/office/drawing/2014/main" id="{DD542747-F607-93AF-3315-94B3C01A94CD}"/>
              </a:ext>
            </a:extLst>
          </p:cNvPr>
          <p:cNvGrpSpPr/>
          <p:nvPr/>
        </p:nvGrpSpPr>
        <p:grpSpPr>
          <a:xfrm>
            <a:off x="6322076" y="1432832"/>
            <a:ext cx="5262015" cy="4324875"/>
            <a:chOff x="6712612" y="1328696"/>
            <a:chExt cx="4601759" cy="3782207"/>
          </a:xfrm>
        </p:grpSpPr>
        <p:pic>
          <p:nvPicPr>
            <p:cNvPr id="13" name="Picture 12">
              <a:extLst>
                <a:ext uri="{FF2B5EF4-FFF2-40B4-BE49-F238E27FC236}">
                  <a16:creationId xmlns:a16="http://schemas.microsoft.com/office/drawing/2014/main" id="{61C054B5-A4D9-779D-EF7C-949BB4BD3A79}"/>
                </a:ext>
              </a:extLst>
            </p:cNvPr>
            <p:cNvPicPr>
              <a:picLocks noChangeAspect="1"/>
            </p:cNvPicPr>
            <p:nvPr/>
          </p:nvPicPr>
          <p:blipFill rotWithShape="1">
            <a:blip r:embed="rId3"/>
            <a:srcRect r="14856" b="-6610"/>
            <a:stretch/>
          </p:blipFill>
          <p:spPr>
            <a:xfrm>
              <a:off x="8964390" y="4726548"/>
              <a:ext cx="2107600" cy="384355"/>
            </a:xfrm>
            <a:prstGeom prst="rect">
              <a:avLst/>
            </a:prstGeom>
          </p:spPr>
        </p:pic>
        <p:pic>
          <p:nvPicPr>
            <p:cNvPr id="5" name="Picture 4">
              <a:extLst>
                <a:ext uri="{FF2B5EF4-FFF2-40B4-BE49-F238E27FC236}">
                  <a16:creationId xmlns:a16="http://schemas.microsoft.com/office/drawing/2014/main" id="{C204CDF9-FCEF-E99F-DCF2-80333F5BF768}"/>
                </a:ext>
              </a:extLst>
            </p:cNvPr>
            <p:cNvPicPr>
              <a:picLocks noChangeAspect="1"/>
            </p:cNvPicPr>
            <p:nvPr/>
          </p:nvPicPr>
          <p:blipFill>
            <a:blip r:embed="rId4"/>
            <a:stretch>
              <a:fillRect/>
            </a:stretch>
          </p:blipFill>
          <p:spPr>
            <a:xfrm>
              <a:off x="9433196" y="1336120"/>
              <a:ext cx="1881175" cy="1922964"/>
            </a:xfrm>
            <a:prstGeom prst="rect">
              <a:avLst/>
            </a:prstGeom>
          </p:spPr>
        </p:pic>
        <p:pic>
          <p:nvPicPr>
            <p:cNvPr id="9" name="Picture 8">
              <a:extLst>
                <a:ext uri="{FF2B5EF4-FFF2-40B4-BE49-F238E27FC236}">
                  <a16:creationId xmlns:a16="http://schemas.microsoft.com/office/drawing/2014/main" id="{1F952C76-DDC0-F3A0-4C4E-0E4484D8EF6C}"/>
                </a:ext>
              </a:extLst>
            </p:cNvPr>
            <p:cNvPicPr>
              <a:picLocks noChangeAspect="1"/>
            </p:cNvPicPr>
            <p:nvPr/>
          </p:nvPicPr>
          <p:blipFill>
            <a:blip r:embed="rId5"/>
            <a:stretch>
              <a:fillRect/>
            </a:stretch>
          </p:blipFill>
          <p:spPr>
            <a:xfrm>
              <a:off x="7566511" y="1328696"/>
              <a:ext cx="1874872" cy="2213614"/>
            </a:xfrm>
            <a:prstGeom prst="rect">
              <a:avLst/>
            </a:prstGeom>
          </p:spPr>
        </p:pic>
        <p:pic>
          <p:nvPicPr>
            <p:cNvPr id="11" name="Picture 10">
              <a:extLst>
                <a:ext uri="{FF2B5EF4-FFF2-40B4-BE49-F238E27FC236}">
                  <a16:creationId xmlns:a16="http://schemas.microsoft.com/office/drawing/2014/main" id="{7AF32ED1-F1B7-4684-9E3A-CFD78CCCA804}"/>
                </a:ext>
              </a:extLst>
            </p:cNvPr>
            <p:cNvPicPr>
              <a:picLocks noChangeAspect="1"/>
            </p:cNvPicPr>
            <p:nvPr/>
          </p:nvPicPr>
          <p:blipFill>
            <a:blip r:embed="rId6"/>
            <a:stretch>
              <a:fillRect/>
            </a:stretch>
          </p:blipFill>
          <p:spPr>
            <a:xfrm>
              <a:off x="8959851" y="3262962"/>
              <a:ext cx="2102370" cy="1465748"/>
            </a:xfrm>
            <a:prstGeom prst="rect">
              <a:avLst/>
            </a:prstGeom>
          </p:spPr>
        </p:pic>
        <p:pic>
          <p:nvPicPr>
            <p:cNvPr id="8" name="Picture 7" descr="A white text on a blue background&#10;&#10;Description automatically generated">
              <a:extLst>
                <a:ext uri="{FF2B5EF4-FFF2-40B4-BE49-F238E27FC236}">
                  <a16:creationId xmlns:a16="http://schemas.microsoft.com/office/drawing/2014/main" id="{BC55BA38-F93C-6AB2-D5D5-3802E87D9B6C}"/>
                </a:ext>
              </a:extLst>
            </p:cNvPr>
            <p:cNvPicPr>
              <a:picLocks noChangeAspect="1"/>
            </p:cNvPicPr>
            <p:nvPr/>
          </p:nvPicPr>
          <p:blipFill>
            <a:blip r:embed="rId7"/>
            <a:stretch>
              <a:fillRect/>
            </a:stretch>
          </p:blipFill>
          <p:spPr>
            <a:xfrm>
              <a:off x="6712612" y="2809618"/>
              <a:ext cx="2110469" cy="1989889"/>
            </a:xfrm>
            <a:prstGeom prst="rect">
              <a:avLst/>
            </a:prstGeom>
            <a:ln>
              <a:solidFill>
                <a:schemeClr val="accent1"/>
              </a:solidFill>
            </a:ln>
            <a:effectLst>
              <a:outerShdw blurRad="50800" dist="38100" dir="2700000" algn="tl" rotWithShape="0">
                <a:prstClr val="black">
                  <a:alpha val="40000"/>
                </a:prstClr>
              </a:outerShdw>
            </a:effectLst>
          </p:spPr>
        </p:pic>
      </p:grpSp>
    </p:spTree>
    <p:extLst>
      <p:ext uri="{BB962C8B-B14F-4D97-AF65-F5344CB8AC3E}">
        <p14:creationId xmlns:p14="http://schemas.microsoft.com/office/powerpoint/2010/main" val="5692373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DF12035-24E0-83D0-CE54-008393D952BE}"/>
              </a:ext>
            </a:extLst>
          </p:cNvPr>
          <p:cNvSpPr>
            <a:spLocks noGrp="1"/>
          </p:cNvSpPr>
          <p:nvPr>
            <p:ph type="sldNum" sz="quarter" idx="10"/>
          </p:nvPr>
        </p:nvSpPr>
        <p:spPr>
          <a:xfrm>
            <a:off x="11360517" y="6390178"/>
            <a:ext cx="513735" cy="227164"/>
          </a:xfrm>
        </p:spPr>
        <p:txBody>
          <a:bodyPr wrap="square" anchor="ctr">
            <a:normAutofit/>
          </a:bodyPr>
          <a:lstStyle/>
          <a:p>
            <a:pPr>
              <a:spcAft>
                <a:spcPts val="600"/>
              </a:spcAft>
            </a:pPr>
            <a:fld id="{D8D877B3-D348-4611-9BDB-C5374591D951}" type="slidenum">
              <a:rPr lang="en-US" smtClean="0"/>
              <a:pPr>
                <a:spcAft>
                  <a:spcPts val="600"/>
                </a:spcAft>
              </a:pPr>
              <a:t>23</a:t>
            </a:fld>
            <a:endParaRPr lang="en-US"/>
          </a:p>
        </p:txBody>
      </p:sp>
      <p:pic>
        <p:nvPicPr>
          <p:cNvPr id="5" name="Picture 4" descr="A qr code on a white background&#10;&#10;Description automatically generated">
            <a:extLst>
              <a:ext uri="{FF2B5EF4-FFF2-40B4-BE49-F238E27FC236}">
                <a16:creationId xmlns:a16="http://schemas.microsoft.com/office/drawing/2014/main" id="{F2A6F45B-0EB4-FFC7-DF87-C5BABC6D62DF}"/>
              </a:ext>
            </a:extLst>
          </p:cNvPr>
          <p:cNvPicPr>
            <a:picLocks noChangeAspect="1"/>
          </p:cNvPicPr>
          <p:nvPr/>
        </p:nvPicPr>
        <p:blipFill>
          <a:blip r:embed="rId3"/>
          <a:stretch>
            <a:fillRect/>
          </a:stretch>
        </p:blipFill>
        <p:spPr>
          <a:xfrm>
            <a:off x="6755527" y="1242239"/>
            <a:ext cx="4238375" cy="4324874"/>
          </a:xfrm>
          <a:prstGeom prst="rect">
            <a:avLst/>
          </a:prstGeom>
          <a:noFill/>
        </p:spPr>
      </p:pic>
      <p:sp>
        <p:nvSpPr>
          <p:cNvPr id="4" name="Content Placeholder 3">
            <a:extLst>
              <a:ext uri="{FF2B5EF4-FFF2-40B4-BE49-F238E27FC236}">
                <a16:creationId xmlns:a16="http://schemas.microsoft.com/office/drawing/2014/main" id="{01DCC584-1AD8-64B5-8945-ADE854CC2B47}"/>
              </a:ext>
            </a:extLst>
          </p:cNvPr>
          <p:cNvSpPr>
            <a:spLocks noGrp="1"/>
          </p:cNvSpPr>
          <p:nvPr>
            <p:ph sz="quarter" idx="12"/>
          </p:nvPr>
        </p:nvSpPr>
        <p:spPr>
          <a:xfrm>
            <a:off x="838200" y="2378075"/>
            <a:ext cx="4983163" cy="3413125"/>
          </a:xfrm>
        </p:spPr>
        <p:txBody>
          <a:bodyPr>
            <a:normAutofit/>
          </a:bodyPr>
          <a:lstStyle/>
          <a:p>
            <a:pPr marL="0" indent="0">
              <a:buNone/>
            </a:pPr>
            <a:r>
              <a:rPr lang="en-US"/>
              <a:t>Telehealth; Critical Infrastructure; Health Equity; Maternal Health; Patient Identification</a:t>
            </a:r>
          </a:p>
        </p:txBody>
      </p:sp>
      <p:sp>
        <p:nvSpPr>
          <p:cNvPr id="2" name="Title 1">
            <a:extLst>
              <a:ext uri="{FF2B5EF4-FFF2-40B4-BE49-F238E27FC236}">
                <a16:creationId xmlns:a16="http://schemas.microsoft.com/office/drawing/2014/main" id="{17C4099B-DBC9-DF7D-C2E0-D26C1B28DCAC}"/>
              </a:ext>
            </a:extLst>
          </p:cNvPr>
          <p:cNvSpPr>
            <a:spLocks noGrp="1"/>
          </p:cNvSpPr>
          <p:nvPr>
            <p:ph type="title"/>
          </p:nvPr>
        </p:nvSpPr>
        <p:spPr>
          <a:xfrm>
            <a:off x="838201" y="1097280"/>
            <a:ext cx="4591537" cy="1446628"/>
          </a:xfrm>
        </p:spPr>
        <p:txBody>
          <a:bodyPr wrap="square" anchor="t">
            <a:normAutofit/>
          </a:bodyPr>
          <a:lstStyle/>
          <a:p>
            <a:r>
              <a:rPr lang="en-US" dirty="0">
                <a:latin typeface="Prometo Medium"/>
              </a:rPr>
              <a:t>Time to Take Action</a:t>
            </a:r>
            <a:endParaRPr lang="en-US">
              <a:latin typeface="Prometo Medium"/>
            </a:endParaRPr>
          </a:p>
        </p:txBody>
      </p:sp>
    </p:spTree>
    <p:extLst>
      <p:ext uri="{BB962C8B-B14F-4D97-AF65-F5344CB8AC3E}">
        <p14:creationId xmlns:p14="http://schemas.microsoft.com/office/powerpoint/2010/main" val="41618146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4692990" y="2486445"/>
            <a:ext cx="4918843" cy="830997"/>
          </a:xfrm>
          <a:prstGeom prst="rect">
            <a:avLst/>
          </a:prstGeom>
        </p:spPr>
        <p:txBody>
          <a:bodyPr vert="horz" wrap="square" lIns="0" tIns="0" rIns="0" bIns="0" rtlCol="0">
            <a:spAutoFit/>
          </a:bodyPr>
          <a:lstStyle/>
          <a:p>
            <a:pPr marL="12700">
              <a:lnSpc>
                <a:spcPct val="100000"/>
              </a:lnSpc>
            </a:pPr>
            <a:r>
              <a:rPr lang="en-US" sz="5400" b="1" i="0">
                <a:solidFill>
                  <a:srgbClr val="FFFFFF"/>
                </a:solidFill>
                <a:latin typeface="Calibri"/>
                <a:cs typeface="Calibri"/>
              </a:rPr>
              <a:t>Conversation</a:t>
            </a:r>
            <a:endParaRPr sz="5400">
              <a:latin typeface="Calibri"/>
              <a:cs typeface="Calibri"/>
            </a:endParaRPr>
          </a:p>
        </p:txBody>
      </p:sp>
      <p:sp>
        <p:nvSpPr>
          <p:cNvPr id="4" name="Slide Number Placeholder 1">
            <a:extLst>
              <a:ext uri="{FF2B5EF4-FFF2-40B4-BE49-F238E27FC236}">
                <a16:creationId xmlns:a16="http://schemas.microsoft.com/office/drawing/2014/main" id="{458CF659-F5A4-8D68-56EE-5CB0312DEFF7}"/>
              </a:ext>
            </a:extLst>
          </p:cNvPr>
          <p:cNvSpPr txBox="1">
            <a:spLocks/>
          </p:cNvSpPr>
          <p:nvPr/>
        </p:nvSpPr>
        <p:spPr>
          <a:xfrm>
            <a:off x="11442710" y="6369630"/>
            <a:ext cx="513735" cy="22716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F8AF2E6-64A8-0F46-AF27-0A96D82A033B}" type="slidenum">
              <a:rPr lang="en-US" sz="1000" dirty="0" smtClean="0"/>
              <a:pPr/>
              <a:t>24</a:t>
            </a:fld>
            <a:endParaRPr lang="en-US" sz="100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E53DC1E-ED25-3D63-4ABC-1E0382B598C5}"/>
              </a:ext>
            </a:extLst>
          </p:cNvPr>
          <p:cNvSpPr>
            <a:spLocks noGrp="1"/>
          </p:cNvSpPr>
          <p:nvPr>
            <p:ph type="sldNum" sz="quarter" idx="10"/>
          </p:nvPr>
        </p:nvSpPr>
        <p:spPr>
          <a:xfrm>
            <a:off x="11360517" y="6390178"/>
            <a:ext cx="513735" cy="227164"/>
          </a:xfrm>
        </p:spPr>
        <p:txBody>
          <a:bodyPr wrap="square" anchor="ctr">
            <a:normAutofit/>
          </a:bodyPr>
          <a:lstStyle/>
          <a:p>
            <a:pPr>
              <a:spcAft>
                <a:spcPts val="600"/>
              </a:spcAft>
            </a:pPr>
            <a:fld id="{D8D877B3-D348-4611-9BDB-C5374591D951}" type="slidenum">
              <a:rPr lang="en-US" smtClean="0"/>
              <a:pPr>
                <a:spcAft>
                  <a:spcPts val="600"/>
                </a:spcAft>
              </a:pPr>
              <a:t>25</a:t>
            </a:fld>
            <a:endParaRPr lang="en-US"/>
          </a:p>
        </p:txBody>
      </p:sp>
      <p:sp>
        <p:nvSpPr>
          <p:cNvPr id="3" name="Title 2">
            <a:extLst>
              <a:ext uri="{FF2B5EF4-FFF2-40B4-BE49-F238E27FC236}">
                <a16:creationId xmlns:a16="http://schemas.microsoft.com/office/drawing/2014/main" id="{922CC092-59C1-5F47-864F-DE7E9C46B749}"/>
              </a:ext>
            </a:extLst>
          </p:cNvPr>
          <p:cNvSpPr>
            <a:spLocks noGrp="1"/>
          </p:cNvSpPr>
          <p:nvPr>
            <p:ph type="title"/>
          </p:nvPr>
        </p:nvSpPr>
        <p:spPr>
          <a:xfrm>
            <a:off x="854699" y="1097280"/>
            <a:ext cx="4314709" cy="1158240"/>
          </a:xfrm>
        </p:spPr>
        <p:txBody>
          <a:bodyPr wrap="square" anchor="t">
            <a:normAutofit/>
          </a:bodyPr>
          <a:lstStyle/>
          <a:p>
            <a:r>
              <a:rPr lang="en-US"/>
              <a:t>Advocate Workshop</a:t>
            </a:r>
          </a:p>
        </p:txBody>
      </p:sp>
      <p:sp>
        <p:nvSpPr>
          <p:cNvPr id="4" name="Content Placeholder 3">
            <a:extLst>
              <a:ext uri="{FF2B5EF4-FFF2-40B4-BE49-F238E27FC236}">
                <a16:creationId xmlns:a16="http://schemas.microsoft.com/office/drawing/2014/main" id="{7210FA55-6971-95AE-366E-4961C3C295B4}"/>
              </a:ext>
            </a:extLst>
          </p:cNvPr>
          <p:cNvSpPr>
            <a:spLocks noGrp="1"/>
          </p:cNvSpPr>
          <p:nvPr>
            <p:ph sz="quarter" idx="13"/>
          </p:nvPr>
        </p:nvSpPr>
        <p:spPr>
          <a:xfrm>
            <a:off x="838200" y="2279650"/>
            <a:ext cx="5257800" cy="3694113"/>
          </a:xfrm>
        </p:spPr>
        <p:txBody>
          <a:bodyPr>
            <a:normAutofit/>
          </a:bodyPr>
          <a:lstStyle/>
          <a:p>
            <a:pPr marL="0" indent="0">
              <a:buNone/>
            </a:pPr>
            <a:r>
              <a:rPr lang="en-US" sz="3200" b="0" i="0">
                <a:effectLst/>
                <a:highlight>
                  <a:srgbClr val="FFFFFF"/>
                </a:highlight>
              </a:rPr>
              <a:t>Advocates: </a:t>
            </a:r>
            <a:r>
              <a:rPr lang="en-US" sz="3200" b="0" i="0">
                <a:solidFill>
                  <a:srgbClr val="333333"/>
                </a:solidFill>
                <a:effectLst/>
                <a:highlight>
                  <a:srgbClr val="FFFFFF"/>
                </a:highlight>
                <a:latin typeface="Century Gothic" panose="020B0502020202020204" pitchFamily="34" charset="0"/>
              </a:rPr>
              <a:t>Head upstairs to Periwinkle-Verbena</a:t>
            </a:r>
            <a:endParaRPr lang="en-US" sz="3200"/>
          </a:p>
          <a:p>
            <a:endParaRPr lang="en-US"/>
          </a:p>
        </p:txBody>
      </p:sp>
      <p:sp>
        <p:nvSpPr>
          <p:cNvPr id="5" name="Footer Placeholder 4">
            <a:extLst>
              <a:ext uri="{FF2B5EF4-FFF2-40B4-BE49-F238E27FC236}">
                <a16:creationId xmlns:a16="http://schemas.microsoft.com/office/drawing/2014/main" id="{4809771E-2867-EE5F-AAE8-021BC4B4311D}"/>
              </a:ext>
            </a:extLst>
          </p:cNvPr>
          <p:cNvSpPr>
            <a:spLocks noGrp="1"/>
          </p:cNvSpPr>
          <p:nvPr>
            <p:ph type="ftr" sz="quarter" idx="14"/>
          </p:nvPr>
        </p:nvSpPr>
        <p:spPr>
          <a:xfrm>
            <a:off x="859219" y="428516"/>
            <a:ext cx="10570781" cy="365125"/>
          </a:xfrm>
        </p:spPr>
        <p:txBody>
          <a:bodyPr anchor="ctr">
            <a:normAutofit/>
          </a:bodyPr>
          <a:lstStyle/>
          <a:p>
            <a:pPr>
              <a:spcAft>
                <a:spcPts val="600"/>
              </a:spcAft>
            </a:pPr>
            <a:r>
              <a:rPr lang="en-US"/>
              <a:t>Chapter Leader Exchange</a:t>
            </a:r>
          </a:p>
        </p:txBody>
      </p:sp>
    </p:spTree>
    <p:extLst>
      <p:ext uri="{BB962C8B-B14F-4D97-AF65-F5344CB8AC3E}">
        <p14:creationId xmlns:p14="http://schemas.microsoft.com/office/powerpoint/2010/main" val="37471273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025F3689-AE7E-F24E-8F08-1A65AA68A4AE}"/>
              </a:ext>
            </a:extLst>
          </p:cNvPr>
          <p:cNvSpPr txBox="1"/>
          <p:nvPr/>
        </p:nvSpPr>
        <p:spPr>
          <a:xfrm>
            <a:off x="5597206" y="4183437"/>
            <a:ext cx="1166986" cy="400110"/>
          </a:xfrm>
          <a:prstGeom prst="rect">
            <a:avLst/>
          </a:prstGeom>
          <a:noFill/>
        </p:spPr>
        <p:txBody>
          <a:bodyPr wrap="none" lIns="0" tIns="45720" rIns="0" bIns="45720" rtlCol="0" anchor="t">
            <a:spAutoFit/>
          </a:bodyPr>
          <a:lstStyle/>
          <a:p>
            <a:pPr algn="ctr"/>
            <a:r>
              <a:rPr lang="en-US" sz="2000" i="1">
                <a:solidFill>
                  <a:srgbClr val="FFFFFF"/>
                </a:solidFill>
                <a:latin typeface="Century Gothic"/>
              </a:rPr>
              <a:t>Michigan</a:t>
            </a:r>
          </a:p>
        </p:txBody>
      </p:sp>
      <p:sp>
        <p:nvSpPr>
          <p:cNvPr id="11" name="Slide Number Placeholder 3">
            <a:extLst>
              <a:ext uri="{FF2B5EF4-FFF2-40B4-BE49-F238E27FC236}">
                <a16:creationId xmlns:a16="http://schemas.microsoft.com/office/drawing/2014/main" id="{AD32F7D9-4369-F049-A2C1-18EB47D2C7A7}"/>
              </a:ext>
            </a:extLst>
          </p:cNvPr>
          <p:cNvSpPr>
            <a:spLocks noGrp="1"/>
          </p:cNvSpPr>
          <p:nvPr>
            <p:ph type="sldNum" sz="quarter" idx="4"/>
          </p:nvPr>
        </p:nvSpPr>
        <p:spPr>
          <a:xfrm>
            <a:off x="11360517" y="6390178"/>
            <a:ext cx="513735" cy="227164"/>
          </a:xfrm>
          <a:noFill/>
          <a:ln>
            <a:noFill/>
          </a:ln>
        </p:spPr>
        <p:txBody>
          <a:bodyPr>
            <a:normAutofit/>
          </a:bodyPr>
          <a:lstStyle/>
          <a:p>
            <a:fld id="{2F8AF2E6-64A8-0F46-AF27-0A96D82A033B}" type="slidenum">
              <a:rPr lang="en-US" smtClean="0"/>
              <a:t>26</a:t>
            </a:fld>
            <a:endParaRPr lang="en-US"/>
          </a:p>
        </p:txBody>
      </p:sp>
      <p:sp>
        <p:nvSpPr>
          <p:cNvPr id="14" name="TextBox 13"/>
          <p:cNvSpPr txBox="1"/>
          <p:nvPr/>
        </p:nvSpPr>
        <p:spPr>
          <a:xfrm>
            <a:off x="4908056" y="3844883"/>
            <a:ext cx="2545284" cy="461665"/>
          </a:xfrm>
          <a:prstGeom prst="rect">
            <a:avLst/>
          </a:prstGeom>
          <a:noFill/>
        </p:spPr>
        <p:txBody>
          <a:bodyPr wrap="square" rtlCol="0">
            <a:spAutoFit/>
          </a:bodyPr>
          <a:lstStyle/>
          <a:p>
            <a:pPr algn="ctr"/>
            <a:r>
              <a:rPr lang="en-US" sz="2400">
                <a:solidFill>
                  <a:schemeClr val="accent2"/>
                </a:solidFill>
                <a:latin typeface="Prometo Medium" panose="020B0704030203060203" pitchFamily="34" charset="0"/>
              </a:rPr>
              <a:t>Michael Wall</a:t>
            </a:r>
          </a:p>
        </p:txBody>
      </p:sp>
      <p:sp>
        <p:nvSpPr>
          <p:cNvPr id="2" name="Footer Placeholder 1">
            <a:extLst>
              <a:ext uri="{FF2B5EF4-FFF2-40B4-BE49-F238E27FC236}">
                <a16:creationId xmlns:a16="http://schemas.microsoft.com/office/drawing/2014/main" id="{2F380CA8-6A58-9C4C-A3D0-B95B60381462}"/>
              </a:ext>
            </a:extLst>
          </p:cNvPr>
          <p:cNvSpPr>
            <a:spLocks noGrp="1"/>
          </p:cNvSpPr>
          <p:nvPr>
            <p:ph type="ftr" sz="quarter" idx="14"/>
          </p:nvPr>
        </p:nvSpPr>
        <p:spPr/>
        <p:txBody>
          <a:bodyPr/>
          <a:lstStyle/>
          <a:p>
            <a:r>
              <a:rPr lang="en-US"/>
              <a:t>Chapter Leader Exchange</a:t>
            </a:r>
          </a:p>
        </p:txBody>
      </p:sp>
      <p:sp>
        <p:nvSpPr>
          <p:cNvPr id="3" name="Title 1">
            <a:extLst>
              <a:ext uri="{FF2B5EF4-FFF2-40B4-BE49-F238E27FC236}">
                <a16:creationId xmlns:a16="http://schemas.microsoft.com/office/drawing/2014/main" id="{677C8DE6-B3A8-5F6A-9BB1-A32EF5A71307}"/>
              </a:ext>
            </a:extLst>
          </p:cNvPr>
          <p:cNvSpPr>
            <a:spLocks noGrp="1"/>
          </p:cNvSpPr>
          <p:nvPr>
            <p:ph type="title"/>
          </p:nvPr>
        </p:nvSpPr>
        <p:spPr>
          <a:xfrm>
            <a:off x="763957" y="844548"/>
            <a:ext cx="9833429" cy="1028700"/>
          </a:xfrm>
        </p:spPr>
        <p:txBody>
          <a:bodyPr/>
          <a:lstStyle/>
          <a:p>
            <a:r>
              <a:rPr lang="en-US"/>
              <a:t>Event Production Successes &amp; Challenges </a:t>
            </a:r>
          </a:p>
        </p:txBody>
      </p:sp>
      <p:sp>
        <p:nvSpPr>
          <p:cNvPr id="4" name="TextBox 3">
            <a:extLst>
              <a:ext uri="{FF2B5EF4-FFF2-40B4-BE49-F238E27FC236}">
                <a16:creationId xmlns:a16="http://schemas.microsoft.com/office/drawing/2014/main" id="{18795B54-274A-6C3E-EC06-5F5115E9346B}"/>
              </a:ext>
            </a:extLst>
          </p:cNvPr>
          <p:cNvSpPr txBox="1"/>
          <p:nvPr/>
        </p:nvSpPr>
        <p:spPr>
          <a:xfrm>
            <a:off x="1499753" y="3844883"/>
            <a:ext cx="3077380" cy="461665"/>
          </a:xfrm>
          <a:prstGeom prst="rect">
            <a:avLst/>
          </a:prstGeom>
          <a:noFill/>
        </p:spPr>
        <p:txBody>
          <a:bodyPr wrap="square" rtlCol="0">
            <a:spAutoFit/>
          </a:bodyPr>
          <a:lstStyle/>
          <a:p>
            <a:pPr algn="ctr"/>
            <a:r>
              <a:rPr lang="en-US" sz="2400">
                <a:solidFill>
                  <a:schemeClr val="accent2"/>
                </a:solidFill>
                <a:latin typeface="Prometo Medium" panose="020B0704030203060203" pitchFamily="34" charset="0"/>
              </a:rPr>
              <a:t>Jeremiah Clark</a:t>
            </a:r>
          </a:p>
        </p:txBody>
      </p:sp>
      <p:sp>
        <p:nvSpPr>
          <p:cNvPr id="7" name="TextBox 6">
            <a:extLst>
              <a:ext uri="{FF2B5EF4-FFF2-40B4-BE49-F238E27FC236}">
                <a16:creationId xmlns:a16="http://schemas.microsoft.com/office/drawing/2014/main" id="{2A68B449-960A-5175-86E9-56FB34B5021E}"/>
              </a:ext>
            </a:extLst>
          </p:cNvPr>
          <p:cNvSpPr txBox="1"/>
          <p:nvPr/>
        </p:nvSpPr>
        <p:spPr>
          <a:xfrm>
            <a:off x="3038443" y="2270328"/>
            <a:ext cx="3077380" cy="461665"/>
          </a:xfrm>
          <a:prstGeom prst="rect">
            <a:avLst/>
          </a:prstGeom>
          <a:noFill/>
        </p:spPr>
        <p:txBody>
          <a:bodyPr wrap="square" rtlCol="0">
            <a:spAutoFit/>
          </a:bodyPr>
          <a:lstStyle/>
          <a:p>
            <a:pPr algn="ctr"/>
            <a:r>
              <a:rPr lang="en-US" sz="2400">
                <a:solidFill>
                  <a:schemeClr val="accent2"/>
                </a:solidFill>
                <a:latin typeface="Prometo Medium" panose="020B0704030203060203" pitchFamily="34" charset="0"/>
              </a:rPr>
              <a:t>Bert Hill</a:t>
            </a:r>
          </a:p>
        </p:txBody>
      </p:sp>
      <p:sp>
        <p:nvSpPr>
          <p:cNvPr id="8" name="TextBox 7">
            <a:extLst>
              <a:ext uri="{FF2B5EF4-FFF2-40B4-BE49-F238E27FC236}">
                <a16:creationId xmlns:a16="http://schemas.microsoft.com/office/drawing/2014/main" id="{AAE21308-0D7E-1EFD-5D2A-F89D081B138B}"/>
              </a:ext>
            </a:extLst>
          </p:cNvPr>
          <p:cNvSpPr txBox="1"/>
          <p:nvPr/>
        </p:nvSpPr>
        <p:spPr>
          <a:xfrm>
            <a:off x="-38937" y="2303611"/>
            <a:ext cx="3077380" cy="461665"/>
          </a:xfrm>
          <a:prstGeom prst="rect">
            <a:avLst/>
          </a:prstGeom>
          <a:noFill/>
        </p:spPr>
        <p:txBody>
          <a:bodyPr wrap="square" rtlCol="0">
            <a:spAutoFit/>
          </a:bodyPr>
          <a:lstStyle/>
          <a:p>
            <a:pPr algn="ctr"/>
            <a:r>
              <a:rPr lang="en-US" sz="2400">
                <a:solidFill>
                  <a:schemeClr val="accent2"/>
                </a:solidFill>
                <a:latin typeface="Prometo Medium" panose="020B0704030203060203" pitchFamily="34" charset="0"/>
              </a:rPr>
              <a:t>Artina Mitchell</a:t>
            </a:r>
          </a:p>
        </p:txBody>
      </p:sp>
      <p:sp>
        <p:nvSpPr>
          <p:cNvPr id="9" name="TextBox 8">
            <a:extLst>
              <a:ext uri="{FF2B5EF4-FFF2-40B4-BE49-F238E27FC236}">
                <a16:creationId xmlns:a16="http://schemas.microsoft.com/office/drawing/2014/main" id="{AA1581BF-F070-C9EA-4D20-1BFC6546F24C}"/>
              </a:ext>
            </a:extLst>
          </p:cNvPr>
          <p:cNvSpPr txBox="1"/>
          <p:nvPr/>
        </p:nvSpPr>
        <p:spPr>
          <a:xfrm>
            <a:off x="2127676" y="4216719"/>
            <a:ext cx="1748877" cy="400110"/>
          </a:xfrm>
          <a:prstGeom prst="rect">
            <a:avLst/>
          </a:prstGeom>
          <a:noFill/>
        </p:spPr>
        <p:txBody>
          <a:bodyPr wrap="none" lIns="0" rIns="0" rtlCol="0">
            <a:spAutoFit/>
          </a:bodyPr>
          <a:lstStyle/>
          <a:p>
            <a:pPr algn="ctr"/>
            <a:r>
              <a:rPr lang="en-US" sz="2000" i="1">
                <a:solidFill>
                  <a:srgbClr val="FFFFFF"/>
                </a:solidFill>
                <a:latin typeface="Century Gothic" panose="020B0502020202020204" pitchFamily="34" charset="0"/>
              </a:rPr>
              <a:t>Northern Ohio</a:t>
            </a:r>
          </a:p>
        </p:txBody>
      </p:sp>
      <p:sp>
        <p:nvSpPr>
          <p:cNvPr id="12" name="TextBox 11">
            <a:extLst>
              <a:ext uri="{FF2B5EF4-FFF2-40B4-BE49-F238E27FC236}">
                <a16:creationId xmlns:a16="http://schemas.microsoft.com/office/drawing/2014/main" id="{A7F082EB-AC30-314D-E8D3-FFD9A24F0DD0}"/>
              </a:ext>
            </a:extLst>
          </p:cNvPr>
          <p:cNvSpPr txBox="1"/>
          <p:nvPr/>
        </p:nvSpPr>
        <p:spPr>
          <a:xfrm>
            <a:off x="4006792" y="2693579"/>
            <a:ext cx="1296830" cy="400110"/>
          </a:xfrm>
          <a:prstGeom prst="rect">
            <a:avLst/>
          </a:prstGeom>
          <a:noFill/>
        </p:spPr>
        <p:txBody>
          <a:bodyPr wrap="none" lIns="0" rIns="0" rtlCol="0">
            <a:spAutoFit/>
          </a:bodyPr>
          <a:lstStyle/>
          <a:p>
            <a:pPr algn="ctr"/>
            <a:r>
              <a:rPr lang="en-US" sz="2000" i="1">
                <a:solidFill>
                  <a:srgbClr val="FFFFFF"/>
                </a:solidFill>
                <a:latin typeface="Century Gothic" panose="020B0502020202020204" pitchFamily="34" charset="0"/>
              </a:rPr>
              <a:t>Minnesota</a:t>
            </a:r>
          </a:p>
        </p:txBody>
      </p:sp>
      <p:sp>
        <p:nvSpPr>
          <p:cNvPr id="15" name="TextBox 14">
            <a:extLst>
              <a:ext uri="{FF2B5EF4-FFF2-40B4-BE49-F238E27FC236}">
                <a16:creationId xmlns:a16="http://schemas.microsoft.com/office/drawing/2014/main" id="{A89E81D8-E731-4389-7171-D226F6630EBF}"/>
              </a:ext>
            </a:extLst>
          </p:cNvPr>
          <p:cNvSpPr txBox="1"/>
          <p:nvPr/>
        </p:nvSpPr>
        <p:spPr>
          <a:xfrm>
            <a:off x="763975" y="2642165"/>
            <a:ext cx="1471557" cy="615553"/>
          </a:xfrm>
          <a:prstGeom prst="rect">
            <a:avLst/>
          </a:prstGeom>
          <a:noFill/>
        </p:spPr>
        <p:txBody>
          <a:bodyPr wrap="none" lIns="0" rIns="0" rtlCol="0">
            <a:spAutoFit/>
          </a:bodyPr>
          <a:lstStyle/>
          <a:p>
            <a:pPr algn="ctr"/>
            <a:r>
              <a:rPr lang="en-US" sz="2000" i="1">
                <a:solidFill>
                  <a:srgbClr val="FFFFFF"/>
                </a:solidFill>
                <a:latin typeface="Century Gothic" panose="020B0502020202020204" pitchFamily="34" charset="0"/>
              </a:rPr>
              <a:t>Washington</a:t>
            </a:r>
          </a:p>
          <a:p>
            <a:pPr algn="ctr"/>
            <a:r>
              <a:rPr lang="en-US" sz="1400" i="1">
                <a:solidFill>
                  <a:srgbClr val="FFFFFF"/>
                </a:solidFill>
                <a:latin typeface="Century Gothic" panose="020B0502020202020204" pitchFamily="34" charset="0"/>
              </a:rPr>
              <a:t>Moderator</a:t>
            </a:r>
          </a:p>
        </p:txBody>
      </p:sp>
      <p:sp>
        <p:nvSpPr>
          <p:cNvPr id="5" name="TextBox 4">
            <a:extLst>
              <a:ext uri="{FF2B5EF4-FFF2-40B4-BE49-F238E27FC236}">
                <a16:creationId xmlns:a16="http://schemas.microsoft.com/office/drawing/2014/main" id="{B3DD0027-9852-3E7A-0556-5BD6CFE449AB}"/>
              </a:ext>
            </a:extLst>
          </p:cNvPr>
          <p:cNvSpPr txBox="1"/>
          <p:nvPr/>
        </p:nvSpPr>
        <p:spPr>
          <a:xfrm>
            <a:off x="6348393" y="2241325"/>
            <a:ext cx="3418754" cy="461665"/>
          </a:xfrm>
          <a:prstGeom prst="rect">
            <a:avLst/>
          </a:prstGeom>
          <a:noFill/>
        </p:spPr>
        <p:txBody>
          <a:bodyPr wrap="square" rtlCol="0">
            <a:spAutoFit/>
          </a:bodyPr>
          <a:lstStyle/>
          <a:p>
            <a:pPr algn="ctr"/>
            <a:r>
              <a:rPr lang="en-US" sz="2400">
                <a:solidFill>
                  <a:schemeClr val="accent2"/>
                </a:solidFill>
                <a:latin typeface="Prometo Medium" panose="020B0704030203060203" pitchFamily="34" charset="0"/>
              </a:rPr>
              <a:t>Brittany Royal-Killam</a:t>
            </a:r>
          </a:p>
        </p:txBody>
      </p:sp>
      <p:sp>
        <p:nvSpPr>
          <p:cNvPr id="6" name="TextBox 5">
            <a:extLst>
              <a:ext uri="{FF2B5EF4-FFF2-40B4-BE49-F238E27FC236}">
                <a16:creationId xmlns:a16="http://schemas.microsoft.com/office/drawing/2014/main" id="{64C32B9A-D98F-3B53-33CF-FD23EBE0792B}"/>
              </a:ext>
            </a:extLst>
          </p:cNvPr>
          <p:cNvSpPr txBox="1"/>
          <p:nvPr/>
        </p:nvSpPr>
        <p:spPr>
          <a:xfrm>
            <a:off x="7104392" y="2670957"/>
            <a:ext cx="2090317" cy="400110"/>
          </a:xfrm>
          <a:prstGeom prst="rect">
            <a:avLst/>
          </a:prstGeom>
          <a:noFill/>
        </p:spPr>
        <p:txBody>
          <a:bodyPr wrap="none" lIns="0" rIns="0" rtlCol="0">
            <a:spAutoFit/>
          </a:bodyPr>
          <a:lstStyle/>
          <a:p>
            <a:pPr algn="ctr"/>
            <a:r>
              <a:rPr lang="en-US" sz="2000" i="1">
                <a:solidFill>
                  <a:srgbClr val="FFFFFF"/>
                </a:solidFill>
                <a:latin typeface="Century Gothic" panose="020B0502020202020204" pitchFamily="34" charset="0"/>
              </a:rPr>
              <a:t>Dallas-Fort Worth</a:t>
            </a:r>
          </a:p>
        </p:txBody>
      </p:sp>
    </p:spTree>
    <p:extLst>
      <p:ext uri="{BB962C8B-B14F-4D97-AF65-F5344CB8AC3E}">
        <p14:creationId xmlns:p14="http://schemas.microsoft.com/office/powerpoint/2010/main" val="9825916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E53DC1E-ED25-3D63-4ABC-1E0382B598C5}"/>
              </a:ext>
            </a:extLst>
          </p:cNvPr>
          <p:cNvSpPr>
            <a:spLocks noGrp="1"/>
          </p:cNvSpPr>
          <p:nvPr>
            <p:ph type="sldNum" sz="quarter" idx="10"/>
          </p:nvPr>
        </p:nvSpPr>
        <p:spPr>
          <a:xfrm>
            <a:off x="11360517" y="6390178"/>
            <a:ext cx="513735" cy="227164"/>
          </a:xfrm>
        </p:spPr>
        <p:txBody>
          <a:bodyPr wrap="square" anchor="ctr">
            <a:normAutofit/>
          </a:bodyPr>
          <a:lstStyle/>
          <a:p>
            <a:pPr>
              <a:spcAft>
                <a:spcPts val="600"/>
              </a:spcAft>
            </a:pPr>
            <a:fld id="{D8D877B3-D348-4611-9BDB-C5374591D951}" type="slidenum">
              <a:rPr lang="en-US" smtClean="0"/>
              <a:pPr>
                <a:spcAft>
                  <a:spcPts val="600"/>
                </a:spcAft>
              </a:pPr>
              <a:t>27</a:t>
            </a:fld>
            <a:endParaRPr lang="en-US"/>
          </a:p>
        </p:txBody>
      </p:sp>
      <p:sp>
        <p:nvSpPr>
          <p:cNvPr id="3" name="Title 2">
            <a:extLst>
              <a:ext uri="{FF2B5EF4-FFF2-40B4-BE49-F238E27FC236}">
                <a16:creationId xmlns:a16="http://schemas.microsoft.com/office/drawing/2014/main" id="{922CC092-59C1-5F47-864F-DE7E9C46B749}"/>
              </a:ext>
            </a:extLst>
          </p:cNvPr>
          <p:cNvSpPr>
            <a:spLocks noGrp="1"/>
          </p:cNvSpPr>
          <p:nvPr>
            <p:ph type="title"/>
          </p:nvPr>
        </p:nvSpPr>
        <p:spPr>
          <a:xfrm>
            <a:off x="854699" y="1097280"/>
            <a:ext cx="4314709" cy="1158240"/>
          </a:xfrm>
        </p:spPr>
        <p:txBody>
          <a:bodyPr wrap="square" anchor="t">
            <a:normAutofit/>
          </a:bodyPr>
          <a:lstStyle/>
          <a:p>
            <a:r>
              <a:rPr lang="en-US"/>
              <a:t>Networking Break</a:t>
            </a:r>
          </a:p>
        </p:txBody>
      </p:sp>
      <p:sp>
        <p:nvSpPr>
          <p:cNvPr id="4" name="Content Placeholder 3">
            <a:extLst>
              <a:ext uri="{FF2B5EF4-FFF2-40B4-BE49-F238E27FC236}">
                <a16:creationId xmlns:a16="http://schemas.microsoft.com/office/drawing/2014/main" id="{7210FA55-6971-95AE-366E-4961C3C295B4}"/>
              </a:ext>
            </a:extLst>
          </p:cNvPr>
          <p:cNvSpPr>
            <a:spLocks noGrp="1"/>
          </p:cNvSpPr>
          <p:nvPr>
            <p:ph sz="quarter" idx="13"/>
          </p:nvPr>
        </p:nvSpPr>
        <p:spPr>
          <a:xfrm>
            <a:off x="838200" y="2279650"/>
            <a:ext cx="5257800" cy="3694113"/>
          </a:xfrm>
        </p:spPr>
        <p:txBody>
          <a:bodyPr>
            <a:normAutofit/>
          </a:bodyPr>
          <a:lstStyle/>
          <a:p>
            <a:pPr marL="0" indent="0">
              <a:buNone/>
            </a:pPr>
            <a:r>
              <a:rPr lang="en-US" sz="3200" b="0" i="0">
                <a:effectLst/>
                <a:highlight>
                  <a:srgbClr val="FFFFFF"/>
                </a:highlight>
              </a:rPr>
              <a:t>Return at 11:00am</a:t>
            </a:r>
            <a:endParaRPr lang="en-US" sz="3200"/>
          </a:p>
        </p:txBody>
      </p:sp>
      <p:sp>
        <p:nvSpPr>
          <p:cNvPr id="5" name="Footer Placeholder 4">
            <a:extLst>
              <a:ext uri="{FF2B5EF4-FFF2-40B4-BE49-F238E27FC236}">
                <a16:creationId xmlns:a16="http://schemas.microsoft.com/office/drawing/2014/main" id="{4809771E-2867-EE5F-AAE8-021BC4B4311D}"/>
              </a:ext>
            </a:extLst>
          </p:cNvPr>
          <p:cNvSpPr>
            <a:spLocks noGrp="1"/>
          </p:cNvSpPr>
          <p:nvPr>
            <p:ph type="ftr" sz="quarter" idx="14"/>
          </p:nvPr>
        </p:nvSpPr>
        <p:spPr>
          <a:xfrm>
            <a:off x="859219" y="428516"/>
            <a:ext cx="10570781" cy="365125"/>
          </a:xfrm>
        </p:spPr>
        <p:txBody>
          <a:bodyPr anchor="ctr">
            <a:normAutofit/>
          </a:bodyPr>
          <a:lstStyle/>
          <a:p>
            <a:pPr>
              <a:spcAft>
                <a:spcPts val="600"/>
              </a:spcAft>
            </a:pPr>
            <a:r>
              <a:rPr lang="en-US"/>
              <a:t>Chapter Leader Exchange</a:t>
            </a:r>
          </a:p>
        </p:txBody>
      </p:sp>
    </p:spTree>
    <p:extLst>
      <p:ext uri="{BB962C8B-B14F-4D97-AF65-F5344CB8AC3E}">
        <p14:creationId xmlns:p14="http://schemas.microsoft.com/office/powerpoint/2010/main" val="24625266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36A8A2B0-0CBC-524F-B61D-7187FB5A3FB9}"/>
              </a:ext>
            </a:extLst>
          </p:cNvPr>
          <p:cNvSpPr txBox="1"/>
          <p:nvPr/>
        </p:nvSpPr>
        <p:spPr>
          <a:xfrm>
            <a:off x="3838812" y="5859563"/>
            <a:ext cx="4353756" cy="307777"/>
          </a:xfrm>
          <a:prstGeom prst="rect">
            <a:avLst/>
          </a:prstGeom>
          <a:noFill/>
        </p:spPr>
        <p:txBody>
          <a:bodyPr wrap="none" lIns="0" rIns="0" rtlCol="0">
            <a:spAutoFit/>
          </a:bodyPr>
          <a:lstStyle/>
          <a:p>
            <a:pPr algn="ctr"/>
            <a:r>
              <a:rPr lang="en-US" sz="1400" i="1">
                <a:solidFill>
                  <a:srgbClr val="FFFFFF"/>
                </a:solidFill>
                <a:latin typeface="Century Gothic" panose="020B0502020202020204" pitchFamily="34" charset="0"/>
              </a:rPr>
              <a:t>Chief Marketing &amp; Communications Officer, HIMSS</a:t>
            </a:r>
          </a:p>
        </p:txBody>
      </p:sp>
      <p:sp>
        <p:nvSpPr>
          <p:cNvPr id="11" name="Slide Number Placeholder 3">
            <a:extLst>
              <a:ext uri="{FF2B5EF4-FFF2-40B4-BE49-F238E27FC236}">
                <a16:creationId xmlns:a16="http://schemas.microsoft.com/office/drawing/2014/main" id="{AD32F7D9-4369-F049-A2C1-18EB47D2C7A7}"/>
              </a:ext>
            </a:extLst>
          </p:cNvPr>
          <p:cNvSpPr>
            <a:spLocks noGrp="1"/>
          </p:cNvSpPr>
          <p:nvPr>
            <p:ph type="sldNum" sz="quarter" idx="4"/>
          </p:nvPr>
        </p:nvSpPr>
        <p:spPr>
          <a:xfrm>
            <a:off x="11360517" y="6390178"/>
            <a:ext cx="513735" cy="227164"/>
          </a:xfrm>
          <a:noFill/>
          <a:ln>
            <a:noFill/>
          </a:ln>
        </p:spPr>
        <p:txBody>
          <a:bodyPr>
            <a:normAutofit/>
          </a:bodyPr>
          <a:lstStyle/>
          <a:p>
            <a:fld id="{2F8AF2E6-64A8-0F46-AF27-0A96D82A033B}" type="slidenum">
              <a:rPr lang="en-US" smtClean="0"/>
              <a:t>28</a:t>
            </a:fld>
            <a:endParaRPr lang="en-US"/>
          </a:p>
        </p:txBody>
      </p:sp>
      <p:sp>
        <p:nvSpPr>
          <p:cNvPr id="13" name="TextBox 12"/>
          <p:cNvSpPr txBox="1"/>
          <p:nvPr/>
        </p:nvSpPr>
        <p:spPr>
          <a:xfrm>
            <a:off x="4401832" y="5482018"/>
            <a:ext cx="3077380" cy="338554"/>
          </a:xfrm>
          <a:prstGeom prst="rect">
            <a:avLst/>
          </a:prstGeom>
          <a:noFill/>
        </p:spPr>
        <p:txBody>
          <a:bodyPr wrap="square" rtlCol="0">
            <a:spAutoFit/>
          </a:bodyPr>
          <a:lstStyle/>
          <a:p>
            <a:pPr algn="ctr"/>
            <a:r>
              <a:rPr lang="en-US" sz="1600">
                <a:solidFill>
                  <a:schemeClr val="accent2"/>
                </a:solidFill>
                <a:latin typeface="Prometo Medium" panose="020B0704030203060203" pitchFamily="34" charset="0"/>
              </a:rPr>
              <a:t>Christine Buck</a:t>
            </a:r>
          </a:p>
        </p:txBody>
      </p:sp>
      <p:sp>
        <p:nvSpPr>
          <p:cNvPr id="2" name="Footer Placeholder 1">
            <a:extLst>
              <a:ext uri="{FF2B5EF4-FFF2-40B4-BE49-F238E27FC236}">
                <a16:creationId xmlns:a16="http://schemas.microsoft.com/office/drawing/2014/main" id="{2F380CA8-6A58-9C4C-A3D0-B95B60381462}"/>
              </a:ext>
            </a:extLst>
          </p:cNvPr>
          <p:cNvSpPr>
            <a:spLocks noGrp="1"/>
          </p:cNvSpPr>
          <p:nvPr>
            <p:ph type="ftr" sz="quarter" idx="14"/>
          </p:nvPr>
        </p:nvSpPr>
        <p:spPr/>
        <p:txBody>
          <a:bodyPr/>
          <a:lstStyle/>
          <a:p>
            <a:r>
              <a:rPr lang="en-US"/>
              <a:t>Chapter Leader Exchange</a:t>
            </a:r>
          </a:p>
        </p:txBody>
      </p:sp>
      <p:sp>
        <p:nvSpPr>
          <p:cNvPr id="3" name="Title 1">
            <a:extLst>
              <a:ext uri="{FF2B5EF4-FFF2-40B4-BE49-F238E27FC236}">
                <a16:creationId xmlns:a16="http://schemas.microsoft.com/office/drawing/2014/main" id="{677C8DE6-B3A8-5F6A-9BB1-A32EF5A71307}"/>
              </a:ext>
            </a:extLst>
          </p:cNvPr>
          <p:cNvSpPr>
            <a:spLocks noGrp="1"/>
          </p:cNvSpPr>
          <p:nvPr>
            <p:ph type="title"/>
          </p:nvPr>
        </p:nvSpPr>
        <p:spPr>
          <a:xfrm>
            <a:off x="763957" y="844548"/>
            <a:ext cx="9833429" cy="1028700"/>
          </a:xfrm>
        </p:spPr>
        <p:txBody>
          <a:bodyPr/>
          <a:lstStyle/>
          <a:p>
            <a:r>
              <a:rPr lang="en-US">
                <a:solidFill>
                  <a:srgbClr val="FFFFFF"/>
                </a:solidFill>
                <a:latin typeface="Prometo Medium"/>
              </a:rPr>
              <a:t>Marketing with Purpose </a:t>
            </a:r>
            <a:br>
              <a:rPr lang="en-US">
                <a:solidFill>
                  <a:srgbClr val="FFFFFF"/>
                </a:solidFill>
                <a:latin typeface="Prometo Medium"/>
              </a:rPr>
            </a:br>
            <a:r>
              <a:rPr lang="en-US" sz="2400">
                <a:solidFill>
                  <a:srgbClr val="FFFFFF"/>
                </a:solidFill>
                <a:latin typeface="Prometo Medium"/>
              </a:rPr>
              <a:t>Crafting strategies that drive results</a:t>
            </a:r>
          </a:p>
        </p:txBody>
      </p:sp>
      <p:pic>
        <p:nvPicPr>
          <p:cNvPr id="4" name="Picture 3">
            <a:extLst>
              <a:ext uri="{FF2B5EF4-FFF2-40B4-BE49-F238E27FC236}">
                <a16:creationId xmlns:a16="http://schemas.microsoft.com/office/drawing/2014/main" id="{850060BF-6419-32FF-34D3-16D077AE077F}"/>
              </a:ext>
            </a:extLst>
          </p:cNvPr>
          <p:cNvPicPr>
            <a:picLocks noChangeAspect="1"/>
          </p:cNvPicPr>
          <p:nvPr/>
        </p:nvPicPr>
        <p:blipFill rotWithShape="1">
          <a:blip r:embed="rId2"/>
          <a:srcRect l="4626" r="16321"/>
          <a:stretch/>
        </p:blipFill>
        <p:spPr>
          <a:xfrm>
            <a:off x="4557310" y="2105724"/>
            <a:ext cx="3077380" cy="3143424"/>
          </a:xfrm>
          <a:prstGeom prst="ellipse">
            <a:avLst/>
          </a:prstGeom>
        </p:spPr>
      </p:pic>
    </p:spTree>
    <p:extLst>
      <p:ext uri="{BB962C8B-B14F-4D97-AF65-F5344CB8AC3E}">
        <p14:creationId xmlns:p14="http://schemas.microsoft.com/office/powerpoint/2010/main" val="31022701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D8D877B3-D348-4611-9BDB-C5374591D951}" type="slidenum">
              <a:rPr lang="en-US" smtClean="0"/>
              <a:pPr/>
              <a:t>29</a:t>
            </a:fld>
            <a:endParaRPr lang="en-US"/>
          </a:p>
        </p:txBody>
      </p:sp>
      <p:sp>
        <p:nvSpPr>
          <p:cNvPr id="9" name="TextBox 8"/>
          <p:cNvSpPr txBox="1"/>
          <p:nvPr/>
        </p:nvSpPr>
        <p:spPr>
          <a:xfrm>
            <a:off x="1619140" y="4415315"/>
            <a:ext cx="7543803" cy="710259"/>
          </a:xfrm>
          <a:prstGeom prst="rect">
            <a:avLst/>
          </a:prstGeom>
          <a:noFill/>
        </p:spPr>
        <p:txBody>
          <a:bodyPr wrap="square" lIns="0" rIns="0" rtlCol="0">
            <a:spAutoFit/>
          </a:bodyPr>
          <a:lstStyle/>
          <a:p>
            <a:pPr>
              <a:lnSpc>
                <a:spcPts val="2460"/>
              </a:lnSpc>
            </a:pPr>
            <a:r>
              <a:rPr lang="en-US" sz="2000">
                <a:solidFill>
                  <a:schemeClr val="bg1"/>
                </a:solidFill>
                <a:latin typeface="Century Gothic" panose="020B0502020202020204" pitchFamily="34" charset="0"/>
              </a:rPr>
              <a:t>Reform the global health ecosystem through the power of information and technology.</a:t>
            </a:r>
          </a:p>
        </p:txBody>
      </p:sp>
      <p:sp>
        <p:nvSpPr>
          <p:cNvPr id="10" name="TextBox 9"/>
          <p:cNvSpPr txBox="1"/>
          <p:nvPr/>
        </p:nvSpPr>
        <p:spPr>
          <a:xfrm>
            <a:off x="1490338" y="3598596"/>
            <a:ext cx="2707266" cy="830997"/>
          </a:xfrm>
          <a:prstGeom prst="rect">
            <a:avLst/>
          </a:prstGeom>
          <a:noFill/>
        </p:spPr>
        <p:txBody>
          <a:bodyPr wrap="square" rtlCol="0">
            <a:spAutoFit/>
          </a:bodyPr>
          <a:lstStyle/>
          <a:p>
            <a:r>
              <a:rPr lang="en-US" sz="4800">
                <a:solidFill>
                  <a:schemeClr val="accent2"/>
                </a:solidFill>
                <a:latin typeface="Prometo Medium" panose="020B0604030203060203" pitchFamily="34" charset="77"/>
              </a:rPr>
              <a:t>Mission</a:t>
            </a:r>
          </a:p>
        </p:txBody>
      </p:sp>
      <p:sp>
        <p:nvSpPr>
          <p:cNvPr id="8" name="TextBox 7">
            <a:extLst>
              <a:ext uri="{FF2B5EF4-FFF2-40B4-BE49-F238E27FC236}">
                <a16:creationId xmlns:a16="http://schemas.microsoft.com/office/drawing/2014/main" id="{A741EF62-155E-9A4F-9D30-C7E6A55533B0}"/>
              </a:ext>
            </a:extLst>
          </p:cNvPr>
          <p:cNvSpPr txBox="1"/>
          <p:nvPr/>
        </p:nvSpPr>
        <p:spPr>
          <a:xfrm>
            <a:off x="1556710" y="2662443"/>
            <a:ext cx="8953720" cy="389658"/>
          </a:xfrm>
          <a:prstGeom prst="rect">
            <a:avLst/>
          </a:prstGeom>
          <a:noFill/>
        </p:spPr>
        <p:txBody>
          <a:bodyPr wrap="square" lIns="0" rIns="0" rtlCol="0">
            <a:spAutoFit/>
          </a:bodyPr>
          <a:lstStyle/>
          <a:p>
            <a:pPr>
              <a:lnSpc>
                <a:spcPts val="2460"/>
              </a:lnSpc>
            </a:pPr>
            <a:r>
              <a:rPr lang="en-US" sz="2000">
                <a:solidFill>
                  <a:schemeClr val="bg1"/>
                </a:solidFill>
                <a:latin typeface="Century Gothic" panose="020B0502020202020204" pitchFamily="34" charset="0"/>
              </a:rPr>
              <a:t>To realize the full health potential of every human, everywhere.</a:t>
            </a:r>
          </a:p>
        </p:txBody>
      </p:sp>
      <p:sp>
        <p:nvSpPr>
          <p:cNvPr id="12" name="TextBox 11">
            <a:extLst>
              <a:ext uri="{FF2B5EF4-FFF2-40B4-BE49-F238E27FC236}">
                <a16:creationId xmlns:a16="http://schemas.microsoft.com/office/drawing/2014/main" id="{9F619561-3EDA-CC45-85A4-555951FEFFAB}"/>
              </a:ext>
            </a:extLst>
          </p:cNvPr>
          <p:cNvSpPr txBox="1"/>
          <p:nvPr/>
        </p:nvSpPr>
        <p:spPr>
          <a:xfrm>
            <a:off x="1407698" y="1943741"/>
            <a:ext cx="2707266" cy="830997"/>
          </a:xfrm>
          <a:prstGeom prst="rect">
            <a:avLst/>
          </a:prstGeom>
          <a:noFill/>
        </p:spPr>
        <p:txBody>
          <a:bodyPr wrap="square" rtlCol="0">
            <a:spAutoFit/>
          </a:bodyPr>
          <a:lstStyle/>
          <a:p>
            <a:r>
              <a:rPr lang="en-US" sz="4800">
                <a:solidFill>
                  <a:schemeClr val="accent2"/>
                </a:solidFill>
                <a:latin typeface="Prometo Medium" panose="020B0604030203060203" pitchFamily="34" charset="77"/>
              </a:rPr>
              <a:t>Vision</a:t>
            </a:r>
          </a:p>
        </p:txBody>
      </p:sp>
      <p:pic>
        <p:nvPicPr>
          <p:cNvPr id="11" name="Picture Placeholder 6">
            <a:extLst>
              <a:ext uri="{FF2B5EF4-FFF2-40B4-BE49-F238E27FC236}">
                <a16:creationId xmlns:a16="http://schemas.microsoft.com/office/drawing/2014/main" id="{58712663-A0A4-9A4C-BDB3-76025FFA4DE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927" t="32270" r="25074" b="731"/>
          <a:stretch/>
        </p:blipFill>
        <p:spPr>
          <a:xfrm rot="6494833">
            <a:off x="7356404" y="5566790"/>
            <a:ext cx="3369983" cy="3374798"/>
          </a:xfrm>
          <a:prstGeom prst="ellipse">
            <a:avLst/>
          </a:prstGeom>
          <a:noFill/>
          <a:ln>
            <a:noFill/>
          </a:ln>
        </p:spPr>
      </p:pic>
      <p:pic>
        <p:nvPicPr>
          <p:cNvPr id="13" name="Picture Placeholder 6">
            <a:extLst>
              <a:ext uri="{FF2B5EF4-FFF2-40B4-BE49-F238E27FC236}">
                <a16:creationId xmlns:a16="http://schemas.microsoft.com/office/drawing/2014/main" id="{49D6DEE4-4407-D24B-BE27-73BD24EAF55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1905" t="8701" r="13093" b="66296"/>
          <a:stretch/>
        </p:blipFill>
        <p:spPr>
          <a:xfrm>
            <a:off x="-366531" y="-697820"/>
            <a:ext cx="2324994" cy="2328316"/>
          </a:xfrm>
          <a:prstGeom prst="ellipse">
            <a:avLst/>
          </a:prstGeom>
          <a:noFill/>
          <a:ln>
            <a:noFill/>
          </a:ln>
        </p:spPr>
      </p:pic>
      <p:pic>
        <p:nvPicPr>
          <p:cNvPr id="2" name="Picture Placeholder 6">
            <a:extLst>
              <a:ext uri="{FF2B5EF4-FFF2-40B4-BE49-F238E27FC236}">
                <a16:creationId xmlns:a16="http://schemas.microsoft.com/office/drawing/2014/main" id="{E7B2C5AE-C920-E32A-1989-2218160276A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8178" t="28178"/>
          <a:stretch/>
        </p:blipFill>
        <p:spPr>
          <a:xfrm rot="20179082">
            <a:off x="9934833" y="-1070812"/>
            <a:ext cx="3878838" cy="3884380"/>
          </a:xfrm>
          <a:prstGeom prst="ellipse">
            <a:avLst/>
          </a:prstGeom>
          <a:noFill/>
          <a:ln>
            <a:noFill/>
          </a:ln>
        </p:spPr>
      </p:pic>
    </p:spTree>
    <p:extLst>
      <p:ext uri="{BB962C8B-B14F-4D97-AF65-F5344CB8AC3E}">
        <p14:creationId xmlns:p14="http://schemas.microsoft.com/office/powerpoint/2010/main" val="23908815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D8D877B3-D348-4611-9BDB-C5374591D951}" type="slidenum">
              <a:rPr lang="en-US" smtClean="0"/>
              <a:pPr/>
              <a:t>3</a:t>
            </a:fld>
            <a:endParaRPr lang="en-US"/>
          </a:p>
        </p:txBody>
      </p:sp>
      <p:sp>
        <p:nvSpPr>
          <p:cNvPr id="9" name="TextBox 8"/>
          <p:cNvSpPr txBox="1"/>
          <p:nvPr/>
        </p:nvSpPr>
        <p:spPr>
          <a:xfrm>
            <a:off x="6231877" y="3270095"/>
            <a:ext cx="3873458" cy="1030860"/>
          </a:xfrm>
          <a:prstGeom prst="rect">
            <a:avLst/>
          </a:prstGeom>
          <a:noFill/>
        </p:spPr>
        <p:txBody>
          <a:bodyPr wrap="square" lIns="0" rIns="0" rtlCol="0">
            <a:spAutoFit/>
          </a:bodyPr>
          <a:lstStyle/>
          <a:p>
            <a:pPr>
              <a:lnSpc>
                <a:spcPts val="2460"/>
              </a:lnSpc>
            </a:pPr>
            <a:r>
              <a:rPr lang="en-US" sz="2000">
                <a:solidFill>
                  <a:schemeClr val="bg1"/>
                </a:solidFill>
                <a:latin typeface="Century Gothic" panose="020B0502020202020204" pitchFamily="34" charset="0"/>
              </a:rPr>
              <a:t>Reform the global health ecosystem through the power of information and technology.</a:t>
            </a:r>
          </a:p>
        </p:txBody>
      </p:sp>
      <p:sp>
        <p:nvSpPr>
          <p:cNvPr id="10" name="TextBox 9"/>
          <p:cNvSpPr txBox="1"/>
          <p:nvPr/>
        </p:nvSpPr>
        <p:spPr>
          <a:xfrm>
            <a:off x="6178869" y="2439098"/>
            <a:ext cx="2707266" cy="830997"/>
          </a:xfrm>
          <a:prstGeom prst="rect">
            <a:avLst/>
          </a:prstGeom>
          <a:noFill/>
        </p:spPr>
        <p:txBody>
          <a:bodyPr wrap="square" rtlCol="0">
            <a:spAutoFit/>
          </a:bodyPr>
          <a:lstStyle/>
          <a:p>
            <a:r>
              <a:rPr lang="en-US" sz="4800" i="1">
                <a:solidFill>
                  <a:schemeClr val="accent2"/>
                </a:solidFill>
                <a:latin typeface="Prometo Medium" panose="020B0604030203060203" pitchFamily="34" charset="77"/>
              </a:rPr>
              <a:t>Mission</a:t>
            </a:r>
          </a:p>
        </p:txBody>
      </p:sp>
      <p:sp>
        <p:nvSpPr>
          <p:cNvPr id="8" name="TextBox 7">
            <a:extLst>
              <a:ext uri="{FF2B5EF4-FFF2-40B4-BE49-F238E27FC236}">
                <a16:creationId xmlns:a16="http://schemas.microsoft.com/office/drawing/2014/main" id="{A741EF62-155E-9A4F-9D30-C7E6A55533B0}"/>
              </a:ext>
            </a:extLst>
          </p:cNvPr>
          <p:cNvSpPr txBox="1"/>
          <p:nvPr/>
        </p:nvSpPr>
        <p:spPr>
          <a:xfrm>
            <a:off x="2206367" y="3270095"/>
            <a:ext cx="3655893" cy="1025152"/>
          </a:xfrm>
          <a:prstGeom prst="rect">
            <a:avLst/>
          </a:prstGeom>
          <a:noFill/>
        </p:spPr>
        <p:txBody>
          <a:bodyPr wrap="square" lIns="0" rIns="0" rtlCol="0">
            <a:spAutoFit/>
          </a:bodyPr>
          <a:lstStyle/>
          <a:p>
            <a:pPr>
              <a:lnSpc>
                <a:spcPts val="2460"/>
              </a:lnSpc>
            </a:pPr>
            <a:r>
              <a:rPr lang="en-US" sz="2000">
                <a:solidFill>
                  <a:schemeClr val="bg1"/>
                </a:solidFill>
                <a:latin typeface="Century Gothic" panose="020B0502020202020204" pitchFamily="34" charset="0"/>
              </a:rPr>
              <a:t>To realize the full health </a:t>
            </a:r>
          </a:p>
          <a:p>
            <a:pPr>
              <a:lnSpc>
                <a:spcPts val="2460"/>
              </a:lnSpc>
            </a:pPr>
            <a:r>
              <a:rPr lang="en-US" sz="2000">
                <a:solidFill>
                  <a:schemeClr val="bg1"/>
                </a:solidFill>
                <a:latin typeface="Century Gothic" panose="020B0502020202020204" pitchFamily="34" charset="0"/>
              </a:rPr>
              <a:t>potential of every human, everywhere.</a:t>
            </a:r>
          </a:p>
        </p:txBody>
      </p:sp>
      <p:sp>
        <p:nvSpPr>
          <p:cNvPr id="12" name="TextBox 11">
            <a:extLst>
              <a:ext uri="{FF2B5EF4-FFF2-40B4-BE49-F238E27FC236}">
                <a16:creationId xmlns:a16="http://schemas.microsoft.com/office/drawing/2014/main" id="{9F619561-3EDA-CC45-85A4-555951FEFFAB}"/>
              </a:ext>
            </a:extLst>
          </p:cNvPr>
          <p:cNvSpPr txBox="1"/>
          <p:nvPr/>
        </p:nvSpPr>
        <p:spPr>
          <a:xfrm>
            <a:off x="2088941" y="2439098"/>
            <a:ext cx="2707266" cy="830997"/>
          </a:xfrm>
          <a:prstGeom prst="rect">
            <a:avLst/>
          </a:prstGeom>
          <a:noFill/>
        </p:spPr>
        <p:txBody>
          <a:bodyPr wrap="square" rtlCol="0">
            <a:spAutoFit/>
          </a:bodyPr>
          <a:lstStyle/>
          <a:p>
            <a:r>
              <a:rPr lang="en-US" sz="4800" i="1">
                <a:solidFill>
                  <a:schemeClr val="accent2"/>
                </a:solidFill>
                <a:latin typeface="Prometo Medium" panose="020B0604030203060203" pitchFamily="34" charset="77"/>
              </a:rPr>
              <a:t>Vision</a:t>
            </a:r>
          </a:p>
        </p:txBody>
      </p:sp>
      <p:pic>
        <p:nvPicPr>
          <p:cNvPr id="11" name="Picture Placeholder 6">
            <a:extLst>
              <a:ext uri="{FF2B5EF4-FFF2-40B4-BE49-F238E27FC236}">
                <a16:creationId xmlns:a16="http://schemas.microsoft.com/office/drawing/2014/main" id="{58712663-A0A4-9A4C-BDB3-76025FFA4DE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927" t="32270" r="25074" b="731"/>
          <a:stretch/>
        </p:blipFill>
        <p:spPr>
          <a:xfrm rot="6494833">
            <a:off x="6677625" y="4929943"/>
            <a:ext cx="3369983" cy="3374798"/>
          </a:xfrm>
          <a:prstGeom prst="ellipse">
            <a:avLst/>
          </a:prstGeom>
          <a:noFill/>
          <a:ln>
            <a:noFill/>
          </a:ln>
        </p:spPr>
      </p:pic>
      <p:pic>
        <p:nvPicPr>
          <p:cNvPr id="13" name="Picture Placeholder 6">
            <a:extLst>
              <a:ext uri="{FF2B5EF4-FFF2-40B4-BE49-F238E27FC236}">
                <a16:creationId xmlns:a16="http://schemas.microsoft.com/office/drawing/2014/main" id="{49D6DEE4-4407-D24B-BE27-73BD24EAF55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1905" t="8701" r="13093" b="66296"/>
          <a:stretch/>
        </p:blipFill>
        <p:spPr>
          <a:xfrm>
            <a:off x="3158867" y="4994539"/>
            <a:ext cx="1393648" cy="1395639"/>
          </a:xfrm>
          <a:prstGeom prst="ellipse">
            <a:avLst/>
          </a:prstGeom>
          <a:noFill/>
          <a:ln>
            <a:noFill/>
          </a:ln>
        </p:spPr>
      </p:pic>
      <p:pic>
        <p:nvPicPr>
          <p:cNvPr id="14" name="Picture Placeholder 6">
            <a:extLst>
              <a:ext uri="{FF2B5EF4-FFF2-40B4-BE49-F238E27FC236}">
                <a16:creationId xmlns:a16="http://schemas.microsoft.com/office/drawing/2014/main" id="{19C60F75-50D2-9144-856A-5AE669C42E8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3852" t="13974" r="16054" b="35931"/>
          <a:stretch/>
        </p:blipFill>
        <p:spPr>
          <a:xfrm rot="5400000">
            <a:off x="4173178" y="-1281920"/>
            <a:ext cx="2612092" cy="2615824"/>
          </a:xfrm>
          <a:prstGeom prst="ellipse">
            <a:avLst/>
          </a:prstGeom>
          <a:noFill/>
          <a:ln>
            <a:noFill/>
          </a:ln>
        </p:spPr>
      </p:pic>
      <p:pic>
        <p:nvPicPr>
          <p:cNvPr id="15" name="Picture Placeholder 6">
            <a:extLst>
              <a:ext uri="{FF2B5EF4-FFF2-40B4-BE49-F238E27FC236}">
                <a16:creationId xmlns:a16="http://schemas.microsoft.com/office/drawing/2014/main" id="{36265AF8-15C8-5C46-842E-CAEC310FD67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20875" r="20875"/>
          <a:stretch/>
        </p:blipFill>
        <p:spPr>
          <a:xfrm rot="2700000">
            <a:off x="-2102942" y="-738879"/>
            <a:ext cx="3878838" cy="3884379"/>
          </a:xfrm>
          <a:prstGeom prst="ellipse">
            <a:avLst/>
          </a:prstGeom>
          <a:noFill/>
          <a:ln>
            <a:noFill/>
          </a:ln>
        </p:spPr>
      </p:pic>
      <p:pic>
        <p:nvPicPr>
          <p:cNvPr id="16" name="Picture Placeholder 6">
            <a:extLst>
              <a:ext uri="{FF2B5EF4-FFF2-40B4-BE49-F238E27FC236}">
                <a16:creationId xmlns:a16="http://schemas.microsoft.com/office/drawing/2014/main" id="{D24752E2-4E24-0649-9A56-B264D49C4E1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8178" t="28178"/>
          <a:stretch/>
        </p:blipFill>
        <p:spPr>
          <a:xfrm rot="20179082">
            <a:off x="10351449" y="317075"/>
            <a:ext cx="3878838" cy="3884380"/>
          </a:xfrm>
          <a:prstGeom prst="ellipse">
            <a:avLst/>
          </a:prstGeom>
          <a:noFill/>
          <a:ln>
            <a:noFill/>
          </a:ln>
        </p:spPr>
      </p:pic>
    </p:spTree>
    <p:extLst>
      <p:ext uri="{BB962C8B-B14F-4D97-AF65-F5344CB8AC3E}">
        <p14:creationId xmlns:p14="http://schemas.microsoft.com/office/powerpoint/2010/main" val="38715584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67252B0F-ECD7-A515-0307-2ECF42C2696D}"/>
              </a:ext>
            </a:extLst>
          </p:cNvPr>
          <p:cNvSpPr txBox="1">
            <a:spLocks/>
          </p:cNvSpPr>
          <p:nvPr/>
        </p:nvSpPr>
        <p:spPr>
          <a:xfrm>
            <a:off x="901279" y="2929003"/>
            <a:ext cx="8606278" cy="999994"/>
          </a:xfrm>
          <a:prstGeom prst="rect">
            <a:avLst/>
          </a:prstGeom>
          <a:effectLst/>
        </p:spPr>
        <p:txBody>
          <a:bodyPr vert="horz" wrap="square" lIns="0" tIns="0" rIns="0" bIns="0" rtlCol="0" anchor="t" anchorCtr="0">
            <a:noAutofit/>
          </a:bodyPr>
          <a:lstStyle>
            <a:lvl1pPr algn="l" defTabSz="914318" rtl="0" eaLnBrk="1" latinLnBrk="0" hangingPunct="1">
              <a:lnSpc>
                <a:spcPct val="75000"/>
              </a:lnSpc>
              <a:spcBef>
                <a:spcPct val="0"/>
              </a:spcBef>
              <a:buNone/>
              <a:defRPr sz="3600" b="0" i="1" kern="1200" spc="0" baseline="0">
                <a:solidFill>
                  <a:srgbClr val="1E22AA"/>
                </a:solidFill>
                <a:latin typeface="Prometo Medium" panose="020B0704030203060203" pitchFamily="34" charset="0"/>
                <a:ea typeface="+mj-ea"/>
                <a:cs typeface="+mj-cs"/>
              </a:defRPr>
            </a:lvl1pPr>
          </a:lstStyle>
          <a:p>
            <a:r>
              <a:rPr lang="en-US" sz="5400" b="1" i="0">
                <a:solidFill>
                  <a:schemeClr val="bg1"/>
                </a:solidFill>
                <a:latin typeface="Prometo Medium"/>
              </a:rPr>
              <a:t>Driving member-centric marketing that works</a:t>
            </a:r>
            <a:endParaRPr lang="en-US" sz="5400" b="1" i="0">
              <a:solidFill>
                <a:schemeClr val="bg1"/>
              </a:solidFill>
            </a:endParaRPr>
          </a:p>
        </p:txBody>
      </p:sp>
    </p:spTree>
    <p:extLst>
      <p:ext uri="{BB962C8B-B14F-4D97-AF65-F5344CB8AC3E}">
        <p14:creationId xmlns:p14="http://schemas.microsoft.com/office/powerpoint/2010/main" val="40365230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6">
            <a:extLst>
              <a:ext uri="{FF2B5EF4-FFF2-40B4-BE49-F238E27FC236}">
                <a16:creationId xmlns:a16="http://schemas.microsoft.com/office/drawing/2014/main" id="{5687762F-7E39-63CF-6892-0CB294E4D3D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0875" r="20875"/>
          <a:stretch/>
        </p:blipFill>
        <p:spPr>
          <a:xfrm rot="12453099" flipV="1">
            <a:off x="9468967" y="4232350"/>
            <a:ext cx="3878838" cy="3884379"/>
          </a:xfrm>
          <a:prstGeom prst="ellipse">
            <a:avLst/>
          </a:prstGeom>
          <a:noFill/>
          <a:ln>
            <a:noFill/>
          </a:ln>
        </p:spPr>
      </p:pic>
      <p:sp>
        <p:nvSpPr>
          <p:cNvPr id="2" name="Rectangle 1">
            <a:extLst>
              <a:ext uri="{FF2B5EF4-FFF2-40B4-BE49-F238E27FC236}">
                <a16:creationId xmlns:a16="http://schemas.microsoft.com/office/drawing/2014/main" id="{FE243CF8-A626-20E2-9B33-CA446036C397}"/>
              </a:ext>
            </a:extLst>
          </p:cNvPr>
          <p:cNvSpPr/>
          <p:nvPr/>
        </p:nvSpPr>
        <p:spPr>
          <a:xfrm>
            <a:off x="872511" y="2074787"/>
            <a:ext cx="4459581" cy="34798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Aft>
                <a:spcPts val="1200"/>
              </a:spcAft>
            </a:pPr>
            <a:r>
              <a:rPr lang="en-US" sz="1600">
                <a:solidFill>
                  <a:schemeClr val="tx2"/>
                </a:solidFill>
              </a:rPr>
              <a:t>At HIMSS, the evolution of our marketing rests on messaging and visuals that center our members, creating a connective, multi-dimensional experience. </a:t>
            </a:r>
          </a:p>
          <a:p>
            <a:pPr>
              <a:spcAft>
                <a:spcPts val="1200"/>
              </a:spcAft>
            </a:pPr>
            <a:r>
              <a:rPr lang="en-US" sz="1600">
                <a:solidFill>
                  <a:schemeClr val="tx2"/>
                </a:solidFill>
              </a:rPr>
              <a:t>Membership will have its own look and feel, representative of neutral tones focused less on the brand and more on the member.</a:t>
            </a:r>
          </a:p>
          <a:p>
            <a:pPr>
              <a:spcAft>
                <a:spcPts val="1200"/>
              </a:spcAft>
            </a:pPr>
            <a:r>
              <a:rPr lang="en-US" sz="1600">
                <a:solidFill>
                  <a:schemeClr val="tx2"/>
                </a:solidFill>
              </a:rPr>
              <a:t>Campaigns will support:</a:t>
            </a:r>
          </a:p>
          <a:p>
            <a:pPr marL="285750" indent="-285750">
              <a:buClr>
                <a:schemeClr val="accent3"/>
              </a:buClr>
              <a:buFont typeface="Arial" panose="020B0604020202020204" pitchFamily="34" charset="0"/>
              <a:buChar char="•"/>
            </a:pPr>
            <a:r>
              <a:rPr lang="en-US" sz="1600">
                <a:solidFill>
                  <a:schemeClr val="tx2"/>
                </a:solidFill>
              </a:rPr>
              <a:t>Social media conversations</a:t>
            </a:r>
          </a:p>
          <a:p>
            <a:pPr marL="285750" indent="-285750">
              <a:buClr>
                <a:schemeClr val="accent3"/>
              </a:buClr>
              <a:buFont typeface="Arial" panose="020B0604020202020204" pitchFamily="34" charset="0"/>
              <a:buChar char="•"/>
            </a:pPr>
            <a:r>
              <a:rPr lang="en-US" sz="1600">
                <a:solidFill>
                  <a:schemeClr val="tx2"/>
                </a:solidFill>
              </a:rPr>
              <a:t>Paid ads and retargeting</a:t>
            </a:r>
          </a:p>
          <a:p>
            <a:pPr marL="285750" indent="-285750">
              <a:buClr>
                <a:schemeClr val="accent3"/>
              </a:buClr>
              <a:buFont typeface="Arial" panose="020B0604020202020204" pitchFamily="34" charset="0"/>
              <a:buChar char="•"/>
            </a:pPr>
            <a:r>
              <a:rPr lang="en-US" sz="1600">
                <a:solidFill>
                  <a:schemeClr val="tx2"/>
                </a:solidFill>
              </a:rPr>
              <a:t>Email nurture campaigns</a:t>
            </a:r>
          </a:p>
          <a:p>
            <a:pPr marL="285750" indent="-285750">
              <a:buClr>
                <a:schemeClr val="accent3"/>
              </a:buClr>
              <a:buFont typeface="Arial" panose="020B0604020202020204" pitchFamily="34" charset="0"/>
              <a:buChar char="•"/>
            </a:pPr>
            <a:r>
              <a:rPr lang="en-US" sz="1600">
                <a:solidFill>
                  <a:schemeClr val="tx2"/>
                </a:solidFill>
              </a:rPr>
              <a:t>Web experience and storytelling</a:t>
            </a:r>
          </a:p>
        </p:txBody>
      </p:sp>
      <p:pic>
        <p:nvPicPr>
          <p:cNvPr id="5" name="Picture 4" descr="A collage of a person smiling&#10;&#10;Description automatically generated">
            <a:extLst>
              <a:ext uri="{FF2B5EF4-FFF2-40B4-BE49-F238E27FC236}">
                <a16:creationId xmlns:a16="http://schemas.microsoft.com/office/drawing/2014/main" id="{FA4B531E-AFD7-77FB-1371-DB02907D509C}"/>
              </a:ext>
            </a:extLst>
          </p:cNvPr>
          <p:cNvPicPr>
            <a:picLocks noChangeAspect="1"/>
          </p:cNvPicPr>
          <p:nvPr/>
        </p:nvPicPr>
        <p:blipFill>
          <a:blip r:embed="rId4"/>
          <a:stretch>
            <a:fillRect/>
          </a:stretch>
        </p:blipFill>
        <p:spPr>
          <a:xfrm>
            <a:off x="6498917" y="1939303"/>
            <a:ext cx="3022386" cy="3764779"/>
          </a:xfrm>
          <a:prstGeom prst="rect">
            <a:avLst/>
          </a:prstGeom>
          <a:ln>
            <a:solidFill>
              <a:schemeClr val="bg2"/>
            </a:solidFill>
          </a:ln>
          <a:effectLst>
            <a:outerShdw blurRad="381000" dist="190500" dir="2700000" algn="tl" rotWithShape="0">
              <a:prstClr val="black">
                <a:alpha val="30000"/>
              </a:prstClr>
            </a:outerShdw>
          </a:effectLst>
        </p:spPr>
      </p:pic>
      <p:pic>
        <p:nvPicPr>
          <p:cNvPr id="4" name="Picture 3" descr="A group of people smiling&#10;&#10;Description automatically generated">
            <a:extLst>
              <a:ext uri="{FF2B5EF4-FFF2-40B4-BE49-F238E27FC236}">
                <a16:creationId xmlns:a16="http://schemas.microsoft.com/office/drawing/2014/main" id="{CFBB2034-69CE-30E8-F731-84FA3543AC96}"/>
              </a:ext>
            </a:extLst>
          </p:cNvPr>
          <p:cNvPicPr>
            <a:picLocks noChangeAspect="1"/>
          </p:cNvPicPr>
          <p:nvPr/>
        </p:nvPicPr>
        <p:blipFill>
          <a:blip r:embed="rId5"/>
          <a:stretch>
            <a:fillRect/>
          </a:stretch>
        </p:blipFill>
        <p:spPr>
          <a:xfrm>
            <a:off x="8646397" y="2596008"/>
            <a:ext cx="3003666" cy="3771304"/>
          </a:xfrm>
          <a:prstGeom prst="rect">
            <a:avLst/>
          </a:prstGeom>
          <a:ln>
            <a:solidFill>
              <a:schemeClr val="bg2"/>
            </a:solidFill>
          </a:ln>
          <a:effectLst>
            <a:outerShdw blurRad="381000" dist="190500" dir="2700000" algn="tl" rotWithShape="0">
              <a:prstClr val="black">
                <a:alpha val="30000"/>
              </a:prstClr>
            </a:outerShdw>
          </a:effectLst>
        </p:spPr>
      </p:pic>
      <p:sp>
        <p:nvSpPr>
          <p:cNvPr id="6" name="Title 5">
            <a:extLst>
              <a:ext uri="{FF2B5EF4-FFF2-40B4-BE49-F238E27FC236}">
                <a16:creationId xmlns:a16="http://schemas.microsoft.com/office/drawing/2014/main" id="{E8C1EE79-A954-03DD-90C8-EE6AD4D62261}"/>
              </a:ext>
            </a:extLst>
          </p:cNvPr>
          <p:cNvSpPr>
            <a:spLocks noGrp="1"/>
          </p:cNvSpPr>
          <p:nvPr>
            <p:ph type="title"/>
          </p:nvPr>
        </p:nvSpPr>
        <p:spPr>
          <a:xfrm>
            <a:off x="854699" y="1153918"/>
            <a:ext cx="9833429" cy="448621"/>
          </a:xfrm>
        </p:spPr>
        <p:txBody>
          <a:bodyPr/>
          <a:lstStyle/>
          <a:p>
            <a:r>
              <a:rPr lang="en-US" sz="3600" b="1" i="0">
                <a:solidFill>
                  <a:schemeClr val="accent1"/>
                </a:solidFill>
                <a:latin typeface="Prometo Medium"/>
              </a:rPr>
              <a:t>Why Member-Centric Marketing Matters</a:t>
            </a:r>
            <a:endParaRPr lang="en-US" i="0"/>
          </a:p>
        </p:txBody>
      </p:sp>
    </p:spTree>
    <p:extLst>
      <p:ext uri="{BB962C8B-B14F-4D97-AF65-F5344CB8AC3E}">
        <p14:creationId xmlns:p14="http://schemas.microsoft.com/office/powerpoint/2010/main" val="22176456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6">
            <a:extLst>
              <a:ext uri="{FF2B5EF4-FFF2-40B4-BE49-F238E27FC236}">
                <a16:creationId xmlns:a16="http://schemas.microsoft.com/office/drawing/2014/main" id="{4AC64D5C-7C67-221C-CC35-FE9290F77A6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3852" t="13974" r="16054" b="35931"/>
          <a:stretch/>
        </p:blipFill>
        <p:spPr>
          <a:xfrm rot="5400000">
            <a:off x="589049" y="3951832"/>
            <a:ext cx="2612092" cy="2615824"/>
          </a:xfrm>
          <a:prstGeom prst="ellipse">
            <a:avLst/>
          </a:prstGeom>
          <a:noFill/>
          <a:ln>
            <a:noFill/>
          </a:ln>
        </p:spPr>
      </p:pic>
      <p:sp>
        <p:nvSpPr>
          <p:cNvPr id="6" name="Title 5">
            <a:extLst>
              <a:ext uri="{FF2B5EF4-FFF2-40B4-BE49-F238E27FC236}">
                <a16:creationId xmlns:a16="http://schemas.microsoft.com/office/drawing/2014/main" id="{AEAA4BFF-18BE-3C04-88C7-6DEC1E928F79}"/>
              </a:ext>
            </a:extLst>
          </p:cNvPr>
          <p:cNvSpPr>
            <a:spLocks noGrp="1"/>
          </p:cNvSpPr>
          <p:nvPr>
            <p:ph type="title"/>
          </p:nvPr>
        </p:nvSpPr>
        <p:spPr>
          <a:xfrm>
            <a:off x="854699" y="1153918"/>
            <a:ext cx="9833429" cy="333688"/>
          </a:xfrm>
        </p:spPr>
        <p:txBody>
          <a:bodyPr/>
          <a:lstStyle/>
          <a:p>
            <a:pPr>
              <a:spcAft>
                <a:spcPts val="1200"/>
              </a:spcAft>
            </a:pPr>
            <a:r>
              <a:rPr lang="en-US" b="1" i="0">
                <a:solidFill>
                  <a:schemeClr val="accent1"/>
                </a:solidFill>
                <a:latin typeface="Prometo Medium" panose="020B0604020202020204" charset="0"/>
              </a:rPr>
              <a:t>Putting Members First</a:t>
            </a:r>
            <a:endParaRPr lang="en-US" sz="2400" i="0"/>
          </a:p>
        </p:txBody>
      </p:sp>
      <p:sp>
        <p:nvSpPr>
          <p:cNvPr id="9" name="TextBox 8">
            <a:extLst>
              <a:ext uri="{FF2B5EF4-FFF2-40B4-BE49-F238E27FC236}">
                <a16:creationId xmlns:a16="http://schemas.microsoft.com/office/drawing/2014/main" id="{32A11FB3-8566-38CB-C1A2-63A9C33AA430}"/>
              </a:ext>
            </a:extLst>
          </p:cNvPr>
          <p:cNvSpPr txBox="1"/>
          <p:nvPr/>
        </p:nvSpPr>
        <p:spPr>
          <a:xfrm>
            <a:off x="774405" y="1598256"/>
            <a:ext cx="10374432" cy="646331"/>
          </a:xfrm>
          <a:prstGeom prst="rect">
            <a:avLst/>
          </a:prstGeom>
          <a:noFill/>
        </p:spPr>
        <p:txBody>
          <a:bodyPr wrap="square">
            <a:spAutoFit/>
          </a:bodyPr>
          <a:lstStyle/>
          <a:p>
            <a:r>
              <a:rPr lang="en-US" sz="1800">
                <a:solidFill>
                  <a:schemeClr val="tx2"/>
                </a:solidFill>
                <a:latin typeface="Century Gothic"/>
              </a:rPr>
              <a:t>Our marketing is designed to reflect the central role our members have in realizing the HIMSS mission and vision. When members are the focus, it personalizes your storytelling.</a:t>
            </a:r>
            <a:endParaRPr lang="en-US"/>
          </a:p>
        </p:txBody>
      </p:sp>
      <p:pic>
        <p:nvPicPr>
          <p:cNvPr id="11" name="Picture 10" descr="A collage of a person smiling&#10;&#10;Description automatically generated">
            <a:extLst>
              <a:ext uri="{FF2B5EF4-FFF2-40B4-BE49-F238E27FC236}">
                <a16:creationId xmlns:a16="http://schemas.microsoft.com/office/drawing/2014/main" id="{FA64EE96-AD2B-F5CD-41BB-FF24B3B0A2D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74714" y="2808240"/>
            <a:ext cx="2626652" cy="3283315"/>
          </a:xfrm>
          <a:prstGeom prst="rect">
            <a:avLst/>
          </a:prstGeom>
          <a:noFill/>
          <a:ln>
            <a:solidFill>
              <a:schemeClr val="bg2"/>
            </a:solidFill>
          </a:ln>
          <a:effectLst>
            <a:outerShdw blurRad="381000" dist="190500" dir="2700000" algn="tr" rotWithShape="0">
              <a:prstClr val="black">
                <a:alpha val="30000"/>
              </a:prstClr>
            </a:outerShdw>
          </a:effectLst>
        </p:spPr>
      </p:pic>
      <p:pic>
        <p:nvPicPr>
          <p:cNvPr id="13" name="Picture 12" descr="A white sign with black text&#10;&#10;Description automatically generated">
            <a:extLst>
              <a:ext uri="{FF2B5EF4-FFF2-40B4-BE49-F238E27FC236}">
                <a16:creationId xmlns:a16="http://schemas.microsoft.com/office/drawing/2014/main" id="{C45AB88D-A2AB-FAE5-15C3-70DEAC67139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99800" y="2798288"/>
            <a:ext cx="2642575" cy="3303218"/>
          </a:xfrm>
          <a:prstGeom prst="rect">
            <a:avLst/>
          </a:prstGeom>
          <a:ln>
            <a:solidFill>
              <a:schemeClr val="bg2"/>
            </a:solidFill>
          </a:ln>
          <a:effectLst>
            <a:outerShdw blurRad="381000" dist="190500" dir="2700000" algn="tr" rotWithShape="0">
              <a:prstClr val="black">
                <a:alpha val="30000"/>
              </a:prstClr>
            </a:outerShdw>
          </a:effectLst>
        </p:spPr>
      </p:pic>
      <p:pic>
        <p:nvPicPr>
          <p:cNvPr id="16" name="Picture 15">
            <a:extLst>
              <a:ext uri="{FF2B5EF4-FFF2-40B4-BE49-F238E27FC236}">
                <a16:creationId xmlns:a16="http://schemas.microsoft.com/office/drawing/2014/main" id="{BDF9CEA8-C127-0582-B601-CCF66C919A1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49626" y="2808240"/>
            <a:ext cx="2626653" cy="3283315"/>
          </a:xfrm>
          <a:prstGeom prst="rect">
            <a:avLst/>
          </a:prstGeom>
          <a:ln>
            <a:solidFill>
              <a:schemeClr val="tx1"/>
            </a:solidFill>
          </a:ln>
          <a:effectLst>
            <a:outerShdw blurRad="381000" dist="190500" dir="2700000" algn="tl" rotWithShape="0">
              <a:prstClr val="black">
                <a:alpha val="30000"/>
              </a:prstClr>
            </a:outerShdw>
          </a:effectLst>
        </p:spPr>
      </p:pic>
    </p:spTree>
    <p:extLst>
      <p:ext uri="{BB962C8B-B14F-4D97-AF65-F5344CB8AC3E}">
        <p14:creationId xmlns:p14="http://schemas.microsoft.com/office/powerpoint/2010/main" val="168518756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7A10D7-C234-3003-40F5-4A84A99E1438}"/>
            </a:ext>
          </a:extLst>
        </p:cNvPr>
        <p:cNvGrpSpPr/>
        <p:nvPr/>
      </p:nvGrpSpPr>
      <p:grpSpPr>
        <a:xfrm>
          <a:off x="0" y="0"/>
          <a:ext cx="0" cy="0"/>
          <a:chOff x="0" y="0"/>
          <a:chExt cx="0" cy="0"/>
        </a:xfrm>
      </p:grpSpPr>
      <p:sp>
        <p:nvSpPr>
          <p:cNvPr id="26" name="Title 3">
            <a:extLst>
              <a:ext uri="{FF2B5EF4-FFF2-40B4-BE49-F238E27FC236}">
                <a16:creationId xmlns:a16="http://schemas.microsoft.com/office/drawing/2014/main" id="{438C4ED9-59E2-CFA2-F3D5-E75E829D0C5B}"/>
              </a:ext>
            </a:extLst>
          </p:cNvPr>
          <p:cNvSpPr>
            <a:spLocks noGrp="1"/>
          </p:cNvSpPr>
          <p:nvPr>
            <p:ph type="title"/>
          </p:nvPr>
        </p:nvSpPr>
        <p:spPr>
          <a:xfrm>
            <a:off x="681557" y="1150946"/>
            <a:ext cx="9833429" cy="427555"/>
          </a:xfrm>
        </p:spPr>
        <p:txBody>
          <a:bodyPr/>
          <a:lstStyle/>
          <a:p>
            <a:r>
              <a:rPr lang="en-US" b="1" i="0">
                <a:solidFill>
                  <a:schemeClr val="accent1"/>
                </a:solidFill>
              </a:rPr>
              <a:t>Your Member-first Marketing Strategy</a:t>
            </a:r>
            <a:endParaRPr lang="en-US" i="0"/>
          </a:p>
        </p:txBody>
      </p:sp>
      <p:sp>
        <p:nvSpPr>
          <p:cNvPr id="27" name="TextBox 26">
            <a:extLst>
              <a:ext uri="{FF2B5EF4-FFF2-40B4-BE49-F238E27FC236}">
                <a16:creationId xmlns:a16="http://schemas.microsoft.com/office/drawing/2014/main" id="{40EA0A0B-2A8C-CF00-63EC-ABD63D52C08B}"/>
              </a:ext>
            </a:extLst>
          </p:cNvPr>
          <p:cNvSpPr txBox="1"/>
          <p:nvPr/>
        </p:nvSpPr>
        <p:spPr>
          <a:xfrm>
            <a:off x="681557" y="1578501"/>
            <a:ext cx="10374432" cy="369332"/>
          </a:xfrm>
          <a:prstGeom prst="rect">
            <a:avLst/>
          </a:prstGeom>
          <a:noFill/>
        </p:spPr>
        <p:txBody>
          <a:bodyPr wrap="square">
            <a:spAutoFit/>
          </a:bodyPr>
          <a:lstStyle/>
          <a:p>
            <a:r>
              <a:rPr lang="en-US" sz="1800" i="0">
                <a:solidFill>
                  <a:schemeClr val="tx2"/>
                </a:solidFill>
                <a:latin typeface="Century Gothic"/>
              </a:rPr>
              <a:t>Here are a few essential commandments to help you deliver a stronger marketing plan.</a:t>
            </a:r>
            <a:endParaRPr lang="en-US"/>
          </a:p>
        </p:txBody>
      </p:sp>
      <p:pic>
        <p:nvPicPr>
          <p:cNvPr id="37" name="Picture Placeholder 6">
            <a:extLst>
              <a:ext uri="{FF2B5EF4-FFF2-40B4-BE49-F238E27FC236}">
                <a16:creationId xmlns:a16="http://schemas.microsoft.com/office/drawing/2014/main" id="{43E3F3F1-FE5F-5275-6368-8ACEFB16B7B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8178" t="28178"/>
          <a:stretch/>
        </p:blipFill>
        <p:spPr>
          <a:xfrm rot="2529053">
            <a:off x="9116570" y="4461036"/>
            <a:ext cx="3878838" cy="3884380"/>
          </a:xfrm>
          <a:prstGeom prst="ellipse">
            <a:avLst/>
          </a:prstGeom>
          <a:noFill/>
          <a:ln>
            <a:noFill/>
          </a:ln>
        </p:spPr>
      </p:pic>
      <p:grpSp>
        <p:nvGrpSpPr>
          <p:cNvPr id="45" name="Group 44">
            <a:extLst>
              <a:ext uri="{FF2B5EF4-FFF2-40B4-BE49-F238E27FC236}">
                <a16:creationId xmlns:a16="http://schemas.microsoft.com/office/drawing/2014/main" id="{4F1B3E72-E6F6-7AEC-E38E-8ECD56CFAB35}"/>
              </a:ext>
            </a:extLst>
          </p:cNvPr>
          <p:cNvGrpSpPr/>
          <p:nvPr/>
        </p:nvGrpSpPr>
        <p:grpSpPr>
          <a:xfrm>
            <a:off x="693766" y="2887838"/>
            <a:ext cx="2512826" cy="2819216"/>
            <a:chOff x="693766" y="2643572"/>
            <a:chExt cx="2512826" cy="2391661"/>
          </a:xfrm>
        </p:grpSpPr>
        <p:grpSp>
          <p:nvGrpSpPr>
            <p:cNvPr id="41" name="Group 40">
              <a:extLst>
                <a:ext uri="{FF2B5EF4-FFF2-40B4-BE49-F238E27FC236}">
                  <a16:creationId xmlns:a16="http://schemas.microsoft.com/office/drawing/2014/main" id="{6622E713-6149-32B8-AB93-B510557B7769}"/>
                </a:ext>
              </a:extLst>
            </p:cNvPr>
            <p:cNvGrpSpPr/>
            <p:nvPr/>
          </p:nvGrpSpPr>
          <p:grpSpPr>
            <a:xfrm>
              <a:off x="693766" y="2643572"/>
              <a:ext cx="2512826" cy="2391661"/>
              <a:chOff x="693766" y="2643572"/>
              <a:chExt cx="2512826" cy="2391661"/>
            </a:xfrm>
            <a:effectLst>
              <a:outerShdw blurRad="381000" dist="190500" dir="2700000" algn="tr" rotWithShape="0">
                <a:prstClr val="black">
                  <a:alpha val="30000"/>
                </a:prstClr>
              </a:outerShdw>
            </a:effectLst>
          </p:grpSpPr>
          <p:sp>
            <p:nvSpPr>
              <p:cNvPr id="6" name="Rounded Rectangle 6">
                <a:extLst>
                  <a:ext uri="{FF2B5EF4-FFF2-40B4-BE49-F238E27FC236}">
                    <a16:creationId xmlns:a16="http://schemas.microsoft.com/office/drawing/2014/main" id="{01C3D170-C20C-D0E2-30F7-D3F0C2100A69}"/>
                  </a:ext>
                </a:extLst>
              </p:cNvPr>
              <p:cNvSpPr/>
              <p:nvPr/>
            </p:nvSpPr>
            <p:spPr>
              <a:xfrm>
                <a:off x="699896" y="2860127"/>
                <a:ext cx="2498951" cy="2175106"/>
              </a:xfrm>
              <a:prstGeom prst="roundRect">
                <a:avLst>
                  <a:gd name="adj" fmla="val 4328"/>
                </a:avLst>
              </a:prstGeom>
              <a:solidFill>
                <a:schemeClr val="bg1"/>
              </a:solidFill>
              <a:ln>
                <a:noFill/>
              </a:ln>
              <a:effectLst/>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4D4E50">
                      <a:lumMod val="50000"/>
                    </a:srgbClr>
                  </a:solidFill>
                  <a:effectLst/>
                  <a:uLnTx/>
                  <a:uFillTx/>
                  <a:cs typeface="Arial"/>
                </a:endParaRPr>
              </a:p>
            </p:txBody>
          </p:sp>
          <p:sp>
            <p:nvSpPr>
              <p:cNvPr id="11" name="Rounded Rectangle 6">
                <a:extLst>
                  <a:ext uri="{FF2B5EF4-FFF2-40B4-BE49-F238E27FC236}">
                    <a16:creationId xmlns:a16="http://schemas.microsoft.com/office/drawing/2014/main" id="{FD581FBC-6F24-228E-DF7E-62A0C4873DB8}"/>
                  </a:ext>
                </a:extLst>
              </p:cNvPr>
              <p:cNvSpPr/>
              <p:nvPr/>
            </p:nvSpPr>
            <p:spPr>
              <a:xfrm>
                <a:off x="693766" y="2643572"/>
                <a:ext cx="2512826" cy="612692"/>
              </a:xfrm>
              <a:prstGeom prst="round2SameRect">
                <a:avLst>
                  <a:gd name="adj1" fmla="val 9017"/>
                  <a:gd name="adj2" fmla="val 0"/>
                </a:avLst>
              </a:prstGeom>
              <a:solidFill>
                <a:schemeClr val="accent2"/>
              </a:solidFill>
              <a:ln w="3175">
                <a:noFill/>
              </a:ln>
              <a:effectLst/>
            </p:spPr>
            <p:txBody>
              <a:bodyPr wrap="square" rtlCol="0" anchor="ctr">
                <a:noAutofit/>
              </a:bodyPr>
              <a:lstStyle/>
              <a:p>
                <a:pPr algn="ctr"/>
                <a:r>
                  <a:rPr lang="en-US" sz="1200" b="1">
                    <a:solidFill>
                      <a:schemeClr val="bg1"/>
                    </a:solidFill>
                    <a:latin typeface="Prometo Medium" panose="020B0604020202020204" charset="0"/>
                  </a:rPr>
                  <a:t>SET YOUR GOALS</a:t>
                </a:r>
              </a:p>
            </p:txBody>
          </p:sp>
        </p:grpSp>
        <p:sp>
          <p:nvSpPr>
            <p:cNvPr id="4" name="TextBox 3">
              <a:extLst>
                <a:ext uri="{FF2B5EF4-FFF2-40B4-BE49-F238E27FC236}">
                  <a16:creationId xmlns:a16="http://schemas.microsoft.com/office/drawing/2014/main" id="{617419C9-6395-BA04-2F4B-78D96306DA3A}"/>
                </a:ext>
              </a:extLst>
            </p:cNvPr>
            <p:cNvSpPr txBox="1"/>
            <p:nvPr/>
          </p:nvSpPr>
          <p:spPr>
            <a:xfrm>
              <a:off x="699896" y="3389999"/>
              <a:ext cx="2498945" cy="1447815"/>
            </a:xfrm>
            <a:prstGeom prst="rect">
              <a:avLst/>
            </a:prstGeom>
            <a:noFill/>
            <a:effectLst/>
          </p:spPr>
          <p:txBody>
            <a:bodyPr wrap="square" rtlCol="0">
              <a:noAutofit/>
            </a:bodyPr>
            <a:lstStyle/>
            <a:p>
              <a:pPr>
                <a:spcAft>
                  <a:spcPts val="600"/>
                </a:spcAft>
              </a:pPr>
              <a:r>
                <a:rPr lang="en-US" sz="1100" b="1">
                  <a:solidFill>
                    <a:schemeClr val="bg2"/>
                  </a:solidFill>
                </a:rPr>
                <a:t>Establish measurable and attainable goals and objectives for your programming.</a:t>
              </a:r>
              <a:endParaRPr lang="en-US" sz="1100">
                <a:solidFill>
                  <a:schemeClr val="bg2"/>
                </a:solidFill>
              </a:endParaRPr>
            </a:p>
            <a:p>
              <a:pPr>
                <a:spcAft>
                  <a:spcPts val="600"/>
                </a:spcAft>
              </a:pPr>
              <a:r>
                <a:rPr lang="en-US" sz="1050">
                  <a:solidFill>
                    <a:schemeClr val="bg2"/>
                  </a:solidFill>
                </a:rPr>
                <a:t>Think about what you want </a:t>
              </a:r>
              <a:br>
                <a:rPr lang="en-US" sz="1050">
                  <a:solidFill>
                    <a:schemeClr val="bg2"/>
                  </a:solidFill>
                </a:rPr>
              </a:br>
              <a:r>
                <a:rPr lang="en-US" sz="1050">
                  <a:solidFill>
                    <a:schemeClr val="bg2"/>
                  </a:solidFill>
                </a:rPr>
                <a:t>to accomplish. Engagement? Attendance? Member growth? Once this Is determined, you can </a:t>
              </a:r>
              <a:br>
                <a:rPr lang="en-US" sz="1050">
                  <a:solidFill>
                    <a:schemeClr val="bg2"/>
                  </a:solidFill>
                </a:rPr>
              </a:br>
              <a:r>
                <a:rPr lang="en-US" sz="1050">
                  <a:solidFill>
                    <a:schemeClr val="bg2"/>
                  </a:solidFill>
                </a:rPr>
                <a:t>set your own goals.</a:t>
              </a:r>
            </a:p>
          </p:txBody>
        </p:sp>
      </p:grpSp>
      <p:grpSp>
        <p:nvGrpSpPr>
          <p:cNvPr id="46" name="Group 45">
            <a:extLst>
              <a:ext uri="{FF2B5EF4-FFF2-40B4-BE49-F238E27FC236}">
                <a16:creationId xmlns:a16="http://schemas.microsoft.com/office/drawing/2014/main" id="{91F75D2E-3178-439D-9712-ED6A0347FEEF}"/>
              </a:ext>
            </a:extLst>
          </p:cNvPr>
          <p:cNvGrpSpPr/>
          <p:nvPr/>
        </p:nvGrpSpPr>
        <p:grpSpPr>
          <a:xfrm>
            <a:off x="3458456" y="2892439"/>
            <a:ext cx="2514600" cy="2913450"/>
            <a:chOff x="3458456" y="2648173"/>
            <a:chExt cx="2514600" cy="2391661"/>
          </a:xfrm>
        </p:grpSpPr>
        <p:grpSp>
          <p:nvGrpSpPr>
            <p:cNvPr id="42" name="Group 41">
              <a:extLst>
                <a:ext uri="{FF2B5EF4-FFF2-40B4-BE49-F238E27FC236}">
                  <a16:creationId xmlns:a16="http://schemas.microsoft.com/office/drawing/2014/main" id="{1D74B711-A6B3-6367-3DAF-146D9AF0C7E7}"/>
                </a:ext>
              </a:extLst>
            </p:cNvPr>
            <p:cNvGrpSpPr/>
            <p:nvPr/>
          </p:nvGrpSpPr>
          <p:grpSpPr>
            <a:xfrm>
              <a:off x="3458456" y="2648173"/>
              <a:ext cx="2514600" cy="2391661"/>
              <a:chOff x="3458456" y="2648173"/>
              <a:chExt cx="2514600" cy="2391661"/>
            </a:xfrm>
            <a:effectLst>
              <a:outerShdw blurRad="381000" dist="190500" dir="2700000" algn="tr" rotWithShape="0">
                <a:prstClr val="black">
                  <a:alpha val="30000"/>
                </a:prstClr>
              </a:outerShdw>
            </a:effectLst>
          </p:grpSpPr>
          <p:sp>
            <p:nvSpPr>
              <p:cNvPr id="20" name="Rounded Rectangle 6">
                <a:extLst>
                  <a:ext uri="{FF2B5EF4-FFF2-40B4-BE49-F238E27FC236}">
                    <a16:creationId xmlns:a16="http://schemas.microsoft.com/office/drawing/2014/main" id="{D6C1AFE1-CEA4-E7FE-D5E8-C06A88CC9B72}"/>
                  </a:ext>
                </a:extLst>
              </p:cNvPr>
              <p:cNvSpPr/>
              <p:nvPr/>
            </p:nvSpPr>
            <p:spPr>
              <a:xfrm>
                <a:off x="3464590" y="2864728"/>
                <a:ext cx="2500715" cy="2175106"/>
              </a:xfrm>
              <a:prstGeom prst="roundRect">
                <a:avLst>
                  <a:gd name="adj" fmla="val 4328"/>
                </a:avLst>
              </a:prstGeom>
              <a:solidFill>
                <a:schemeClr val="bg1"/>
              </a:solidFill>
              <a:ln>
                <a:noFill/>
              </a:ln>
              <a:effectLst/>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4D4E50">
                      <a:lumMod val="50000"/>
                    </a:srgbClr>
                  </a:solidFill>
                  <a:effectLst/>
                  <a:uLnTx/>
                  <a:uFillTx/>
                  <a:cs typeface="Arial"/>
                </a:endParaRPr>
              </a:p>
            </p:txBody>
          </p:sp>
          <p:sp>
            <p:nvSpPr>
              <p:cNvPr id="21" name="Rounded Rectangle 6">
                <a:extLst>
                  <a:ext uri="{FF2B5EF4-FFF2-40B4-BE49-F238E27FC236}">
                    <a16:creationId xmlns:a16="http://schemas.microsoft.com/office/drawing/2014/main" id="{53DE4CDC-F44C-E5F7-96B4-48AF0ABD52B2}"/>
                  </a:ext>
                </a:extLst>
              </p:cNvPr>
              <p:cNvSpPr/>
              <p:nvPr/>
            </p:nvSpPr>
            <p:spPr>
              <a:xfrm>
                <a:off x="3458456" y="2648173"/>
                <a:ext cx="2514600" cy="612692"/>
              </a:xfrm>
              <a:prstGeom prst="round2SameRect">
                <a:avLst>
                  <a:gd name="adj1" fmla="val 9017"/>
                  <a:gd name="adj2" fmla="val 0"/>
                </a:avLst>
              </a:prstGeom>
              <a:solidFill>
                <a:schemeClr val="accent2"/>
              </a:solidFill>
              <a:ln w="3175">
                <a:noFill/>
              </a:ln>
              <a:effectLst/>
            </p:spPr>
            <p:txBody>
              <a:bodyPr wrap="square" rtlCol="0" anchor="ctr">
                <a:noAutofit/>
              </a:bodyPr>
              <a:lstStyle/>
              <a:p>
                <a:pPr algn="ctr"/>
                <a:r>
                  <a:rPr lang="en-US" sz="1200" b="1">
                    <a:solidFill>
                      <a:schemeClr val="bg1"/>
                    </a:solidFill>
                    <a:latin typeface="Prometo Medium" panose="020B0604020202020204" charset="0"/>
                  </a:rPr>
                  <a:t>DEFINE SEGMENTS</a:t>
                </a:r>
              </a:p>
            </p:txBody>
          </p:sp>
        </p:grpSp>
        <p:sp>
          <p:nvSpPr>
            <p:cNvPr id="14" name="TextBox 13">
              <a:extLst>
                <a:ext uri="{FF2B5EF4-FFF2-40B4-BE49-F238E27FC236}">
                  <a16:creationId xmlns:a16="http://schemas.microsoft.com/office/drawing/2014/main" id="{31845138-C15F-32CE-9613-DCDF26206E71}"/>
                </a:ext>
              </a:extLst>
            </p:cNvPr>
            <p:cNvSpPr txBox="1"/>
            <p:nvPr/>
          </p:nvSpPr>
          <p:spPr>
            <a:xfrm>
              <a:off x="3467511" y="3389999"/>
              <a:ext cx="2497794" cy="1447815"/>
            </a:xfrm>
            <a:prstGeom prst="rect">
              <a:avLst/>
            </a:prstGeom>
            <a:noFill/>
            <a:effectLst/>
          </p:spPr>
          <p:txBody>
            <a:bodyPr wrap="square" rtlCol="0">
              <a:noAutofit/>
            </a:bodyPr>
            <a:lstStyle/>
            <a:p>
              <a:pPr>
                <a:spcAft>
                  <a:spcPts val="600"/>
                </a:spcAft>
              </a:pPr>
              <a:r>
                <a:rPr lang="en-US" sz="1100" b="1">
                  <a:solidFill>
                    <a:schemeClr val="bg2"/>
                  </a:solidFill>
                </a:rPr>
                <a:t>Think at your audience needs </a:t>
              </a:r>
              <a:br>
                <a:rPr lang="en-US" sz="1100" b="1">
                  <a:solidFill>
                    <a:schemeClr val="bg2"/>
                  </a:solidFill>
                </a:rPr>
              </a:br>
              <a:r>
                <a:rPr lang="en-US" sz="1100" b="1">
                  <a:solidFill>
                    <a:schemeClr val="bg2"/>
                  </a:solidFill>
                </a:rPr>
                <a:t>and consider evolving to segmentation.</a:t>
              </a:r>
              <a:endParaRPr lang="en-US" sz="1100">
                <a:solidFill>
                  <a:schemeClr val="bg2"/>
                </a:solidFill>
              </a:endParaRPr>
            </a:p>
            <a:p>
              <a:pPr>
                <a:spcAft>
                  <a:spcPts val="600"/>
                </a:spcAft>
              </a:pPr>
              <a:r>
                <a:rPr lang="en-US" sz="1050">
                  <a:solidFill>
                    <a:schemeClr val="bg2"/>
                  </a:solidFill>
                </a:rPr>
                <a:t>The spray and pray approach </a:t>
              </a:r>
              <a:br>
                <a:rPr lang="en-US" sz="1050">
                  <a:solidFill>
                    <a:schemeClr val="bg2"/>
                  </a:solidFill>
                </a:rPr>
              </a:br>
              <a:r>
                <a:rPr lang="en-US" sz="1050">
                  <a:solidFill>
                    <a:schemeClr val="bg2"/>
                  </a:solidFill>
                </a:rPr>
                <a:t>is not an effective tactic for email. You know your members well, so consider their needs via careful audience segments.</a:t>
              </a:r>
            </a:p>
          </p:txBody>
        </p:sp>
      </p:grpSp>
      <p:grpSp>
        <p:nvGrpSpPr>
          <p:cNvPr id="47" name="Group 46">
            <a:extLst>
              <a:ext uri="{FF2B5EF4-FFF2-40B4-BE49-F238E27FC236}">
                <a16:creationId xmlns:a16="http://schemas.microsoft.com/office/drawing/2014/main" id="{EC4428E8-8352-AE72-AA22-DF0AB60F606F}"/>
              </a:ext>
            </a:extLst>
          </p:cNvPr>
          <p:cNvGrpSpPr/>
          <p:nvPr/>
        </p:nvGrpSpPr>
        <p:grpSpPr>
          <a:xfrm>
            <a:off x="6224920" y="2903356"/>
            <a:ext cx="2514600" cy="2902533"/>
            <a:chOff x="6224920" y="2659090"/>
            <a:chExt cx="2514600" cy="2391661"/>
          </a:xfrm>
        </p:grpSpPr>
        <p:grpSp>
          <p:nvGrpSpPr>
            <p:cNvPr id="43" name="Group 42">
              <a:extLst>
                <a:ext uri="{FF2B5EF4-FFF2-40B4-BE49-F238E27FC236}">
                  <a16:creationId xmlns:a16="http://schemas.microsoft.com/office/drawing/2014/main" id="{AC8BB73D-B668-F917-FC39-88F5A62FCB35}"/>
                </a:ext>
              </a:extLst>
            </p:cNvPr>
            <p:cNvGrpSpPr/>
            <p:nvPr/>
          </p:nvGrpSpPr>
          <p:grpSpPr>
            <a:xfrm>
              <a:off x="6224920" y="2659090"/>
              <a:ext cx="2514600" cy="2391661"/>
              <a:chOff x="6224920" y="2659090"/>
              <a:chExt cx="2514600" cy="2391661"/>
            </a:xfrm>
            <a:effectLst>
              <a:outerShdw blurRad="381000" dist="190500" dir="2700000" algn="tr" rotWithShape="0">
                <a:prstClr val="black">
                  <a:alpha val="30000"/>
                </a:prstClr>
              </a:outerShdw>
            </a:effectLst>
          </p:grpSpPr>
          <p:sp>
            <p:nvSpPr>
              <p:cNvPr id="32" name="Rounded Rectangle 6">
                <a:extLst>
                  <a:ext uri="{FF2B5EF4-FFF2-40B4-BE49-F238E27FC236}">
                    <a16:creationId xmlns:a16="http://schemas.microsoft.com/office/drawing/2014/main" id="{D5D45B71-31DA-6058-D14F-FDF059EB6BF3}"/>
                  </a:ext>
                </a:extLst>
              </p:cNvPr>
              <p:cNvSpPr/>
              <p:nvPr/>
            </p:nvSpPr>
            <p:spPr>
              <a:xfrm>
                <a:off x="6231054" y="2875645"/>
                <a:ext cx="2502095" cy="2175106"/>
              </a:xfrm>
              <a:prstGeom prst="roundRect">
                <a:avLst>
                  <a:gd name="adj" fmla="val 4328"/>
                </a:avLst>
              </a:prstGeom>
              <a:solidFill>
                <a:schemeClr val="bg1"/>
              </a:solidFill>
              <a:ln>
                <a:noFill/>
              </a:ln>
              <a:effectLst/>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4D4E50">
                      <a:lumMod val="50000"/>
                    </a:srgbClr>
                  </a:solidFill>
                  <a:effectLst/>
                  <a:uLnTx/>
                  <a:uFillTx/>
                  <a:cs typeface="Arial"/>
                </a:endParaRPr>
              </a:p>
            </p:txBody>
          </p:sp>
          <p:sp>
            <p:nvSpPr>
              <p:cNvPr id="33" name="Rounded Rectangle 6">
                <a:extLst>
                  <a:ext uri="{FF2B5EF4-FFF2-40B4-BE49-F238E27FC236}">
                    <a16:creationId xmlns:a16="http://schemas.microsoft.com/office/drawing/2014/main" id="{911F84BC-C2E3-C008-5882-CAD865DFCD7B}"/>
                  </a:ext>
                </a:extLst>
              </p:cNvPr>
              <p:cNvSpPr/>
              <p:nvPr/>
            </p:nvSpPr>
            <p:spPr>
              <a:xfrm>
                <a:off x="6224920" y="2659090"/>
                <a:ext cx="2514600" cy="612692"/>
              </a:xfrm>
              <a:prstGeom prst="round2SameRect">
                <a:avLst>
                  <a:gd name="adj1" fmla="val 9017"/>
                  <a:gd name="adj2" fmla="val 0"/>
                </a:avLst>
              </a:prstGeom>
              <a:solidFill>
                <a:schemeClr val="accent2"/>
              </a:solidFill>
              <a:ln w="3175">
                <a:noFill/>
              </a:ln>
              <a:effectLst/>
            </p:spPr>
            <p:txBody>
              <a:bodyPr wrap="square" rtlCol="0" anchor="ctr">
                <a:noAutofit/>
              </a:bodyPr>
              <a:lstStyle/>
              <a:p>
                <a:pPr algn="ctr"/>
                <a:r>
                  <a:rPr lang="en-US" sz="1200" b="1">
                    <a:solidFill>
                      <a:schemeClr val="bg1"/>
                    </a:solidFill>
                    <a:latin typeface="Prometo Medium" panose="020B0604020202020204" charset="0"/>
                  </a:rPr>
                  <a:t>BUILD CHANNELS</a:t>
                </a:r>
              </a:p>
            </p:txBody>
          </p:sp>
        </p:grpSp>
        <p:sp>
          <p:nvSpPr>
            <p:cNvPr id="30" name="TextBox 29">
              <a:extLst>
                <a:ext uri="{FF2B5EF4-FFF2-40B4-BE49-F238E27FC236}">
                  <a16:creationId xmlns:a16="http://schemas.microsoft.com/office/drawing/2014/main" id="{DB5E7338-FD95-6729-C7C4-8AB0F61B97DF}"/>
                </a:ext>
              </a:extLst>
            </p:cNvPr>
            <p:cNvSpPr txBox="1"/>
            <p:nvPr/>
          </p:nvSpPr>
          <p:spPr>
            <a:xfrm>
              <a:off x="6320943" y="3389998"/>
              <a:ext cx="2412205" cy="1447815"/>
            </a:xfrm>
            <a:prstGeom prst="rect">
              <a:avLst/>
            </a:prstGeom>
            <a:noFill/>
            <a:effectLst/>
          </p:spPr>
          <p:txBody>
            <a:bodyPr wrap="square" rtlCol="0">
              <a:noAutofit/>
            </a:bodyPr>
            <a:lstStyle/>
            <a:p>
              <a:pPr>
                <a:spcAft>
                  <a:spcPts val="600"/>
                </a:spcAft>
              </a:pPr>
              <a:r>
                <a:rPr lang="en-US" sz="1100" b="1">
                  <a:solidFill>
                    <a:schemeClr val="bg2"/>
                  </a:solidFill>
                </a:rPr>
                <a:t>Diversify your marketing </a:t>
              </a:r>
              <a:br>
                <a:rPr lang="en-US" sz="1100" b="1">
                  <a:solidFill>
                    <a:schemeClr val="bg2"/>
                  </a:solidFill>
                </a:rPr>
              </a:br>
              <a:r>
                <a:rPr lang="en-US" sz="1100" b="1">
                  <a:solidFill>
                    <a:schemeClr val="bg2"/>
                  </a:solidFill>
                </a:rPr>
                <a:t>by delivering across </a:t>
              </a:r>
              <a:br>
                <a:rPr lang="en-US" sz="1100" b="1">
                  <a:solidFill>
                    <a:schemeClr val="bg2"/>
                  </a:solidFill>
                </a:rPr>
              </a:br>
              <a:r>
                <a:rPr lang="en-US" sz="1100" b="1">
                  <a:solidFill>
                    <a:schemeClr val="bg2"/>
                  </a:solidFill>
                </a:rPr>
                <a:t>effective channels.</a:t>
              </a:r>
              <a:endParaRPr lang="en-US" sz="1100">
                <a:solidFill>
                  <a:schemeClr val="bg2"/>
                </a:solidFill>
              </a:endParaRPr>
            </a:p>
            <a:p>
              <a:pPr>
                <a:spcAft>
                  <a:spcPts val="600"/>
                </a:spcAft>
              </a:pPr>
              <a:r>
                <a:rPr lang="en-US" sz="1050">
                  <a:solidFill>
                    <a:schemeClr val="bg2"/>
                  </a:solidFill>
                </a:rPr>
                <a:t>Email is a very effective way to communicate but consider experimenting with YouTube and various social channels to generate engaging discussions.</a:t>
              </a:r>
            </a:p>
          </p:txBody>
        </p:sp>
      </p:grpSp>
      <p:grpSp>
        <p:nvGrpSpPr>
          <p:cNvPr id="48" name="Group 47">
            <a:extLst>
              <a:ext uri="{FF2B5EF4-FFF2-40B4-BE49-F238E27FC236}">
                <a16:creationId xmlns:a16="http://schemas.microsoft.com/office/drawing/2014/main" id="{E3E002A7-79D5-1213-B7E0-447FBAD9CB7B}"/>
              </a:ext>
            </a:extLst>
          </p:cNvPr>
          <p:cNvGrpSpPr/>
          <p:nvPr/>
        </p:nvGrpSpPr>
        <p:grpSpPr>
          <a:xfrm>
            <a:off x="8991385" y="2875812"/>
            <a:ext cx="2514600" cy="2930076"/>
            <a:chOff x="8991385" y="2631546"/>
            <a:chExt cx="2514600" cy="2391660"/>
          </a:xfrm>
        </p:grpSpPr>
        <p:grpSp>
          <p:nvGrpSpPr>
            <p:cNvPr id="44" name="Group 43">
              <a:extLst>
                <a:ext uri="{FF2B5EF4-FFF2-40B4-BE49-F238E27FC236}">
                  <a16:creationId xmlns:a16="http://schemas.microsoft.com/office/drawing/2014/main" id="{96C0EC4F-48B2-5838-7F6C-40F391D6A385}"/>
                </a:ext>
              </a:extLst>
            </p:cNvPr>
            <p:cNvGrpSpPr/>
            <p:nvPr/>
          </p:nvGrpSpPr>
          <p:grpSpPr>
            <a:xfrm>
              <a:off x="8991385" y="2631546"/>
              <a:ext cx="2514600" cy="2391660"/>
              <a:chOff x="8991385" y="2631546"/>
              <a:chExt cx="2514600" cy="2391660"/>
            </a:xfrm>
            <a:effectLst>
              <a:outerShdw blurRad="381000" dist="190500" dir="2700000" algn="tr" rotWithShape="0">
                <a:prstClr val="black">
                  <a:alpha val="30000"/>
                </a:prstClr>
              </a:outerShdw>
            </a:effectLst>
          </p:grpSpPr>
          <p:sp>
            <p:nvSpPr>
              <p:cNvPr id="39" name="Rounded Rectangle 6">
                <a:extLst>
                  <a:ext uri="{FF2B5EF4-FFF2-40B4-BE49-F238E27FC236}">
                    <a16:creationId xmlns:a16="http://schemas.microsoft.com/office/drawing/2014/main" id="{D234B170-825A-C644-5692-50440B835857}"/>
                  </a:ext>
                </a:extLst>
              </p:cNvPr>
              <p:cNvSpPr/>
              <p:nvPr/>
            </p:nvSpPr>
            <p:spPr>
              <a:xfrm>
                <a:off x="8997519" y="2848100"/>
                <a:ext cx="2500715" cy="2175106"/>
              </a:xfrm>
              <a:prstGeom prst="roundRect">
                <a:avLst>
                  <a:gd name="adj" fmla="val 4328"/>
                </a:avLst>
              </a:prstGeom>
              <a:solidFill>
                <a:schemeClr val="bg1"/>
              </a:solidFill>
              <a:ln>
                <a:noFill/>
              </a:ln>
              <a:effectLst/>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4D4E50">
                      <a:lumMod val="50000"/>
                    </a:srgbClr>
                  </a:solidFill>
                  <a:effectLst/>
                  <a:uLnTx/>
                  <a:uFillTx/>
                  <a:cs typeface="Arial"/>
                </a:endParaRPr>
              </a:p>
            </p:txBody>
          </p:sp>
          <p:sp>
            <p:nvSpPr>
              <p:cNvPr id="40" name="Rounded Rectangle 6">
                <a:extLst>
                  <a:ext uri="{FF2B5EF4-FFF2-40B4-BE49-F238E27FC236}">
                    <a16:creationId xmlns:a16="http://schemas.microsoft.com/office/drawing/2014/main" id="{161AE814-AE01-5F71-1E9F-7E3737210CA3}"/>
                  </a:ext>
                </a:extLst>
              </p:cNvPr>
              <p:cNvSpPr/>
              <p:nvPr/>
            </p:nvSpPr>
            <p:spPr>
              <a:xfrm>
                <a:off x="8991385" y="2631546"/>
                <a:ext cx="2514600" cy="612692"/>
              </a:xfrm>
              <a:prstGeom prst="round2SameRect">
                <a:avLst>
                  <a:gd name="adj1" fmla="val 9017"/>
                  <a:gd name="adj2" fmla="val 0"/>
                </a:avLst>
              </a:prstGeom>
              <a:solidFill>
                <a:schemeClr val="accent2"/>
              </a:solidFill>
              <a:ln w="3175">
                <a:noFill/>
              </a:ln>
              <a:effectLst/>
            </p:spPr>
            <p:txBody>
              <a:bodyPr wrap="square" rtlCol="0" anchor="ctr">
                <a:noAutofit/>
              </a:bodyPr>
              <a:lstStyle/>
              <a:p>
                <a:pPr algn="ctr"/>
                <a:r>
                  <a:rPr lang="en-US" sz="1200" b="1">
                    <a:solidFill>
                      <a:schemeClr val="bg1"/>
                    </a:solidFill>
                    <a:latin typeface="Prometo Medium" panose="020B0604020202020204" charset="0"/>
                  </a:rPr>
                  <a:t>CREATE CONTENT</a:t>
                </a:r>
              </a:p>
            </p:txBody>
          </p:sp>
        </p:grpSp>
        <p:sp>
          <p:nvSpPr>
            <p:cNvPr id="36" name="TextBox 35">
              <a:extLst>
                <a:ext uri="{FF2B5EF4-FFF2-40B4-BE49-F238E27FC236}">
                  <a16:creationId xmlns:a16="http://schemas.microsoft.com/office/drawing/2014/main" id="{C793AC7F-5A99-460C-055E-933F08E36ED5}"/>
                </a:ext>
              </a:extLst>
            </p:cNvPr>
            <p:cNvSpPr txBox="1"/>
            <p:nvPr/>
          </p:nvSpPr>
          <p:spPr>
            <a:xfrm>
              <a:off x="9003890" y="3389999"/>
              <a:ext cx="2488214" cy="1447814"/>
            </a:xfrm>
            <a:prstGeom prst="rect">
              <a:avLst/>
            </a:prstGeom>
            <a:noFill/>
            <a:effectLst/>
          </p:spPr>
          <p:txBody>
            <a:bodyPr wrap="square" rtlCol="0">
              <a:noAutofit/>
            </a:bodyPr>
            <a:lstStyle/>
            <a:p>
              <a:pPr>
                <a:spcAft>
                  <a:spcPts val="600"/>
                </a:spcAft>
              </a:pPr>
              <a:r>
                <a:rPr lang="en-US" sz="1100" b="1">
                  <a:solidFill>
                    <a:schemeClr val="bg2"/>
                  </a:solidFill>
                </a:rPr>
                <a:t>Create targeted, high-quality content you know your audience </a:t>
              </a:r>
              <a:br>
                <a:rPr lang="en-US" sz="1100" b="1">
                  <a:solidFill>
                    <a:schemeClr val="bg2"/>
                  </a:solidFill>
                </a:rPr>
              </a:br>
              <a:r>
                <a:rPr lang="en-US" sz="1100" b="1">
                  <a:solidFill>
                    <a:schemeClr val="bg2"/>
                  </a:solidFill>
                </a:rPr>
                <a:t>is looking for.</a:t>
              </a:r>
              <a:endParaRPr lang="en-US" sz="1100">
                <a:solidFill>
                  <a:schemeClr val="bg2"/>
                </a:solidFill>
              </a:endParaRPr>
            </a:p>
            <a:p>
              <a:pPr>
                <a:spcAft>
                  <a:spcPts val="600"/>
                </a:spcAft>
              </a:pPr>
              <a:r>
                <a:rPr lang="en-US" sz="1050">
                  <a:solidFill>
                    <a:schemeClr val="bg2"/>
                  </a:solidFill>
                </a:rPr>
                <a:t>Make your member content connect and resonate through engaging site content and interactive experiences like interviews, video or infographics.</a:t>
              </a:r>
            </a:p>
          </p:txBody>
        </p:sp>
      </p:grpSp>
    </p:spTree>
    <p:extLst>
      <p:ext uri="{BB962C8B-B14F-4D97-AF65-F5344CB8AC3E}">
        <p14:creationId xmlns:p14="http://schemas.microsoft.com/office/powerpoint/2010/main" val="392488952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67252B0F-ECD7-A515-0307-2ECF42C2696D}"/>
              </a:ext>
            </a:extLst>
          </p:cNvPr>
          <p:cNvSpPr txBox="1">
            <a:spLocks/>
          </p:cNvSpPr>
          <p:nvPr/>
        </p:nvSpPr>
        <p:spPr>
          <a:xfrm>
            <a:off x="901279" y="2929003"/>
            <a:ext cx="8606278" cy="999994"/>
          </a:xfrm>
          <a:prstGeom prst="rect">
            <a:avLst/>
          </a:prstGeom>
          <a:effectLst/>
        </p:spPr>
        <p:txBody>
          <a:bodyPr vert="horz" wrap="square" lIns="0" tIns="0" rIns="0" bIns="0" rtlCol="0" anchor="t" anchorCtr="0">
            <a:noAutofit/>
          </a:bodyPr>
          <a:lstStyle>
            <a:lvl1pPr algn="l" defTabSz="914318" rtl="0" eaLnBrk="1" latinLnBrk="0" hangingPunct="1">
              <a:lnSpc>
                <a:spcPct val="75000"/>
              </a:lnSpc>
              <a:spcBef>
                <a:spcPct val="0"/>
              </a:spcBef>
              <a:buNone/>
              <a:defRPr sz="3600" b="0" i="1" kern="1200" spc="0" baseline="0">
                <a:solidFill>
                  <a:srgbClr val="1E22AA"/>
                </a:solidFill>
                <a:latin typeface="Prometo Medium" panose="020B0704030203060203" pitchFamily="34" charset="0"/>
                <a:ea typeface="+mj-ea"/>
                <a:cs typeface="+mj-cs"/>
              </a:defRPr>
            </a:lvl1pPr>
          </a:lstStyle>
          <a:p>
            <a:r>
              <a:rPr lang="en-US" sz="5400" b="1" i="0">
                <a:solidFill>
                  <a:schemeClr val="bg1"/>
                </a:solidFill>
                <a:latin typeface="Prometo Medium"/>
              </a:rPr>
              <a:t>Best practices for email and social marketing</a:t>
            </a:r>
            <a:endParaRPr lang="en-US" sz="5400" b="1" i="0">
              <a:solidFill>
                <a:schemeClr val="bg1"/>
              </a:solidFill>
            </a:endParaRPr>
          </a:p>
        </p:txBody>
      </p:sp>
    </p:spTree>
    <p:extLst>
      <p:ext uri="{BB962C8B-B14F-4D97-AF65-F5344CB8AC3E}">
        <p14:creationId xmlns:p14="http://schemas.microsoft.com/office/powerpoint/2010/main" val="126650350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BE7DD97-A1F2-7C77-AA19-91DEAA89898F}"/>
              </a:ext>
            </a:extLst>
          </p:cNvPr>
          <p:cNvSpPr>
            <a:spLocks noGrp="1"/>
          </p:cNvSpPr>
          <p:nvPr>
            <p:ph type="title"/>
          </p:nvPr>
        </p:nvSpPr>
        <p:spPr>
          <a:xfrm>
            <a:off x="0" y="2439824"/>
            <a:ext cx="4187371" cy="1783443"/>
          </a:xfrm>
        </p:spPr>
        <p:txBody>
          <a:bodyPr/>
          <a:lstStyle/>
          <a:p>
            <a:pPr algn="ctr"/>
            <a:r>
              <a:rPr lang="en-US" sz="3600" i="0">
                <a:solidFill>
                  <a:schemeClr val="bg1"/>
                </a:solidFill>
              </a:rPr>
              <a:t>Focal Points </a:t>
            </a:r>
            <a:br>
              <a:rPr lang="en-US" sz="3600" i="0">
                <a:solidFill>
                  <a:schemeClr val="bg1"/>
                </a:solidFill>
              </a:rPr>
            </a:br>
            <a:r>
              <a:rPr lang="en-US" sz="3600" i="0">
                <a:solidFill>
                  <a:schemeClr val="bg1"/>
                </a:solidFill>
              </a:rPr>
              <a:t>for Marketing Engagement</a:t>
            </a:r>
            <a:endParaRPr lang="en-US" i="0"/>
          </a:p>
        </p:txBody>
      </p:sp>
      <p:grpSp>
        <p:nvGrpSpPr>
          <p:cNvPr id="5" name="Group 4">
            <a:extLst>
              <a:ext uri="{FF2B5EF4-FFF2-40B4-BE49-F238E27FC236}">
                <a16:creationId xmlns:a16="http://schemas.microsoft.com/office/drawing/2014/main" id="{4B6CA3AF-E5FD-3A20-F502-0A9903F992AF}"/>
              </a:ext>
            </a:extLst>
          </p:cNvPr>
          <p:cNvGrpSpPr/>
          <p:nvPr/>
        </p:nvGrpSpPr>
        <p:grpSpPr>
          <a:xfrm>
            <a:off x="4782785" y="1090707"/>
            <a:ext cx="5700926" cy="769441"/>
            <a:chOff x="6181620" y="907273"/>
            <a:chExt cx="5700926" cy="769441"/>
          </a:xfrm>
        </p:grpSpPr>
        <p:sp>
          <p:nvSpPr>
            <p:cNvPr id="2" name="TextBox 1">
              <a:extLst>
                <a:ext uri="{FF2B5EF4-FFF2-40B4-BE49-F238E27FC236}">
                  <a16:creationId xmlns:a16="http://schemas.microsoft.com/office/drawing/2014/main" id="{ADDD2306-DA6A-40E6-B9DE-BFB9DCB9348B}"/>
                </a:ext>
              </a:extLst>
            </p:cNvPr>
            <p:cNvSpPr txBox="1"/>
            <p:nvPr/>
          </p:nvSpPr>
          <p:spPr>
            <a:xfrm>
              <a:off x="6939495" y="907273"/>
              <a:ext cx="4943051" cy="769441"/>
            </a:xfrm>
            <a:prstGeom prst="rect">
              <a:avLst/>
            </a:prstGeom>
            <a:noFill/>
          </p:spPr>
          <p:txBody>
            <a:bodyPr wrap="square" rtlCol="0">
              <a:spAutoFit/>
            </a:bodyPr>
            <a:lstStyle/>
            <a:p>
              <a:r>
                <a:rPr lang="en-US" sz="1600" b="1">
                  <a:solidFill>
                    <a:schemeClr val="accent1"/>
                  </a:solidFill>
                </a:rPr>
                <a:t>Focus on your expertise and offering</a:t>
              </a:r>
            </a:p>
            <a:p>
              <a:r>
                <a:rPr lang="en-US" sz="1400">
                  <a:solidFill>
                    <a:schemeClr val="bg2"/>
                  </a:solidFill>
                  <a:latin typeface="Century Gothic" panose="020B0502020202020204" pitchFamily="34" charset="0"/>
                </a:rPr>
                <a:t>Amplify content that centers your chapter as an expert by including events, training, awards or education.</a:t>
              </a:r>
            </a:p>
          </p:txBody>
        </p:sp>
        <p:sp>
          <p:nvSpPr>
            <p:cNvPr id="8" name="Oval 7">
              <a:extLst>
                <a:ext uri="{FF2B5EF4-FFF2-40B4-BE49-F238E27FC236}">
                  <a16:creationId xmlns:a16="http://schemas.microsoft.com/office/drawing/2014/main" id="{B5C733AD-3230-4DBD-900D-0DEFB3531830}"/>
                </a:ext>
              </a:extLst>
            </p:cNvPr>
            <p:cNvSpPr/>
            <p:nvPr/>
          </p:nvSpPr>
          <p:spPr>
            <a:xfrm>
              <a:off x="6181620" y="967244"/>
              <a:ext cx="585216" cy="58521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i="1">
                  <a:solidFill>
                    <a:schemeClr val="bg1"/>
                  </a:solidFill>
                  <a:latin typeface="Prometo Medium" panose="020B0704030203060203" pitchFamily="34" charset="0"/>
                </a:rPr>
                <a:t>1</a:t>
              </a:r>
            </a:p>
          </p:txBody>
        </p:sp>
      </p:grpSp>
      <p:grpSp>
        <p:nvGrpSpPr>
          <p:cNvPr id="6" name="Group 5">
            <a:extLst>
              <a:ext uri="{FF2B5EF4-FFF2-40B4-BE49-F238E27FC236}">
                <a16:creationId xmlns:a16="http://schemas.microsoft.com/office/drawing/2014/main" id="{24061A92-3EB6-7C44-FBB4-86993231A05F}"/>
              </a:ext>
            </a:extLst>
          </p:cNvPr>
          <p:cNvGrpSpPr/>
          <p:nvPr/>
        </p:nvGrpSpPr>
        <p:grpSpPr>
          <a:xfrm>
            <a:off x="5235047" y="2067494"/>
            <a:ext cx="5600165" cy="769441"/>
            <a:chOff x="6181620" y="1830698"/>
            <a:chExt cx="5600165" cy="769441"/>
          </a:xfrm>
        </p:grpSpPr>
        <p:sp>
          <p:nvSpPr>
            <p:cNvPr id="10" name="Oval 9">
              <a:extLst>
                <a:ext uri="{FF2B5EF4-FFF2-40B4-BE49-F238E27FC236}">
                  <a16:creationId xmlns:a16="http://schemas.microsoft.com/office/drawing/2014/main" id="{F1667BB1-8F49-426C-8447-34BC8C174940}"/>
                </a:ext>
              </a:extLst>
            </p:cNvPr>
            <p:cNvSpPr/>
            <p:nvPr/>
          </p:nvSpPr>
          <p:spPr>
            <a:xfrm>
              <a:off x="6181620" y="1910951"/>
              <a:ext cx="585216" cy="584154"/>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i="1">
                  <a:solidFill>
                    <a:schemeClr val="bg1"/>
                  </a:solidFill>
                  <a:latin typeface="Prometo Medium" panose="020B0704030203060203" pitchFamily="34" charset="0"/>
                </a:rPr>
                <a:t>2</a:t>
              </a:r>
            </a:p>
          </p:txBody>
        </p:sp>
        <p:sp>
          <p:nvSpPr>
            <p:cNvPr id="11" name="TextBox 10">
              <a:extLst>
                <a:ext uri="{FF2B5EF4-FFF2-40B4-BE49-F238E27FC236}">
                  <a16:creationId xmlns:a16="http://schemas.microsoft.com/office/drawing/2014/main" id="{77F709C4-BDE6-4E72-B9E6-E5D46FBD14F7}"/>
                </a:ext>
              </a:extLst>
            </p:cNvPr>
            <p:cNvSpPr txBox="1"/>
            <p:nvPr/>
          </p:nvSpPr>
          <p:spPr>
            <a:xfrm>
              <a:off x="6939495" y="1830698"/>
              <a:ext cx="4842290" cy="769441"/>
            </a:xfrm>
            <a:prstGeom prst="rect">
              <a:avLst/>
            </a:prstGeom>
            <a:noFill/>
          </p:spPr>
          <p:txBody>
            <a:bodyPr wrap="square" lIns="91440" tIns="45720" rIns="91440" bIns="45720" rtlCol="0" anchor="t">
              <a:spAutoFit/>
            </a:bodyPr>
            <a:lstStyle/>
            <a:p>
              <a:r>
                <a:rPr lang="en-US" sz="1600" b="1">
                  <a:solidFill>
                    <a:schemeClr val="accent1"/>
                  </a:solidFill>
                </a:rPr>
                <a:t>Share relevant news and resources</a:t>
              </a:r>
            </a:p>
            <a:p>
              <a:r>
                <a:rPr lang="en-US" sz="1400">
                  <a:solidFill>
                    <a:schemeClr val="bg2"/>
                  </a:solidFill>
                  <a:latin typeface="Century Gothic"/>
                </a:rPr>
                <a:t>Share new and exciting content on your site, in emails and across social media channels.</a:t>
              </a:r>
              <a:endParaRPr lang="en-US" sz="1400">
                <a:solidFill>
                  <a:schemeClr val="bg2"/>
                </a:solidFill>
                <a:latin typeface="Century Gothic" panose="020B0502020202020204" pitchFamily="34" charset="0"/>
              </a:endParaRPr>
            </a:p>
          </p:txBody>
        </p:sp>
      </p:grpSp>
      <p:grpSp>
        <p:nvGrpSpPr>
          <p:cNvPr id="7" name="Group 6">
            <a:extLst>
              <a:ext uri="{FF2B5EF4-FFF2-40B4-BE49-F238E27FC236}">
                <a16:creationId xmlns:a16="http://schemas.microsoft.com/office/drawing/2014/main" id="{1F96A9C7-A8E3-07BB-290A-471D087F8A09}"/>
              </a:ext>
            </a:extLst>
          </p:cNvPr>
          <p:cNvGrpSpPr/>
          <p:nvPr/>
        </p:nvGrpSpPr>
        <p:grpSpPr>
          <a:xfrm>
            <a:off x="5586548" y="3044281"/>
            <a:ext cx="5700926" cy="769441"/>
            <a:chOff x="6181620" y="2810554"/>
            <a:chExt cx="5700926" cy="769441"/>
          </a:xfrm>
        </p:grpSpPr>
        <p:sp>
          <p:nvSpPr>
            <p:cNvPr id="12" name="Oval 11">
              <a:extLst>
                <a:ext uri="{FF2B5EF4-FFF2-40B4-BE49-F238E27FC236}">
                  <a16:creationId xmlns:a16="http://schemas.microsoft.com/office/drawing/2014/main" id="{3DFC317E-705B-4188-A792-E7B833AF555E}"/>
                </a:ext>
              </a:extLst>
            </p:cNvPr>
            <p:cNvSpPr/>
            <p:nvPr/>
          </p:nvSpPr>
          <p:spPr>
            <a:xfrm>
              <a:off x="6181620" y="2890807"/>
              <a:ext cx="585216" cy="58415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i="1">
                  <a:solidFill>
                    <a:schemeClr val="bg1"/>
                  </a:solidFill>
                  <a:latin typeface="Prometo Medium" panose="020B0704030203060203" pitchFamily="34" charset="0"/>
                </a:rPr>
                <a:t>3</a:t>
              </a:r>
            </a:p>
          </p:txBody>
        </p:sp>
        <p:sp>
          <p:nvSpPr>
            <p:cNvPr id="13" name="TextBox 12">
              <a:extLst>
                <a:ext uri="{FF2B5EF4-FFF2-40B4-BE49-F238E27FC236}">
                  <a16:creationId xmlns:a16="http://schemas.microsoft.com/office/drawing/2014/main" id="{5945E621-CC82-4BDE-8BD3-BB7D052F6D6B}"/>
                </a:ext>
              </a:extLst>
            </p:cNvPr>
            <p:cNvSpPr txBox="1"/>
            <p:nvPr/>
          </p:nvSpPr>
          <p:spPr>
            <a:xfrm>
              <a:off x="6939495" y="2810554"/>
              <a:ext cx="4943051" cy="769441"/>
            </a:xfrm>
            <a:prstGeom prst="rect">
              <a:avLst/>
            </a:prstGeom>
            <a:noFill/>
          </p:spPr>
          <p:txBody>
            <a:bodyPr wrap="square" lIns="91440" tIns="45720" rIns="91440" bIns="45720" rtlCol="0" anchor="t">
              <a:spAutoFit/>
            </a:bodyPr>
            <a:lstStyle/>
            <a:p>
              <a:r>
                <a:rPr lang="en-US" sz="1600" b="1">
                  <a:solidFill>
                    <a:schemeClr val="accent1"/>
                  </a:solidFill>
                </a:rPr>
                <a:t>Amplify chapter member stories</a:t>
              </a:r>
            </a:p>
            <a:p>
              <a:r>
                <a:rPr lang="en-US" sz="1400">
                  <a:solidFill>
                    <a:schemeClr val="bg2"/>
                  </a:solidFill>
                  <a:latin typeface="Century Gothic"/>
                </a:rPr>
                <a:t>Create content that spotlights the diverse stories of your chapter members.</a:t>
              </a:r>
              <a:endParaRPr lang="en-US" sz="1400">
                <a:solidFill>
                  <a:schemeClr val="bg2"/>
                </a:solidFill>
                <a:latin typeface="Century Gothic" panose="020B0502020202020204" pitchFamily="34" charset="0"/>
              </a:endParaRPr>
            </a:p>
          </p:txBody>
        </p:sp>
      </p:grpSp>
      <p:grpSp>
        <p:nvGrpSpPr>
          <p:cNvPr id="9" name="Group 8">
            <a:extLst>
              <a:ext uri="{FF2B5EF4-FFF2-40B4-BE49-F238E27FC236}">
                <a16:creationId xmlns:a16="http://schemas.microsoft.com/office/drawing/2014/main" id="{0B370562-6946-C309-EE49-4ECBF3E94E58}"/>
              </a:ext>
            </a:extLst>
          </p:cNvPr>
          <p:cNvGrpSpPr/>
          <p:nvPr/>
        </p:nvGrpSpPr>
        <p:grpSpPr>
          <a:xfrm>
            <a:off x="6038811" y="4021068"/>
            <a:ext cx="5700926" cy="769441"/>
            <a:chOff x="6181620" y="3809647"/>
            <a:chExt cx="5700926" cy="769441"/>
          </a:xfrm>
        </p:grpSpPr>
        <p:sp>
          <p:nvSpPr>
            <p:cNvPr id="14" name="Oval 13">
              <a:extLst>
                <a:ext uri="{FF2B5EF4-FFF2-40B4-BE49-F238E27FC236}">
                  <a16:creationId xmlns:a16="http://schemas.microsoft.com/office/drawing/2014/main" id="{4A9F19FC-BDBB-4B43-9850-BA3171CEA887}"/>
                </a:ext>
              </a:extLst>
            </p:cNvPr>
            <p:cNvSpPr/>
            <p:nvPr/>
          </p:nvSpPr>
          <p:spPr>
            <a:xfrm>
              <a:off x="6181620" y="3889900"/>
              <a:ext cx="585216" cy="58415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i="1">
                  <a:solidFill>
                    <a:schemeClr val="bg1"/>
                  </a:solidFill>
                  <a:latin typeface="Prometo Medium" panose="020B0704030203060203" pitchFamily="34" charset="0"/>
                </a:rPr>
                <a:t>4</a:t>
              </a:r>
            </a:p>
          </p:txBody>
        </p:sp>
        <p:sp>
          <p:nvSpPr>
            <p:cNvPr id="15" name="TextBox 14">
              <a:extLst>
                <a:ext uri="{FF2B5EF4-FFF2-40B4-BE49-F238E27FC236}">
                  <a16:creationId xmlns:a16="http://schemas.microsoft.com/office/drawing/2014/main" id="{22DFF8C7-118E-4872-B834-77372980422F}"/>
                </a:ext>
              </a:extLst>
            </p:cNvPr>
            <p:cNvSpPr txBox="1"/>
            <p:nvPr/>
          </p:nvSpPr>
          <p:spPr>
            <a:xfrm>
              <a:off x="6939495" y="3809647"/>
              <a:ext cx="4943051" cy="769441"/>
            </a:xfrm>
            <a:prstGeom prst="rect">
              <a:avLst/>
            </a:prstGeom>
            <a:noFill/>
          </p:spPr>
          <p:txBody>
            <a:bodyPr wrap="square" lIns="91440" tIns="45720" rIns="91440" bIns="45720" rtlCol="0" anchor="t">
              <a:spAutoFit/>
            </a:bodyPr>
            <a:lstStyle/>
            <a:p>
              <a:r>
                <a:rPr lang="en-US" sz="1600" b="1">
                  <a:solidFill>
                    <a:schemeClr val="accent1"/>
                  </a:solidFill>
                </a:rPr>
                <a:t>Support important observances</a:t>
              </a:r>
            </a:p>
            <a:p>
              <a:r>
                <a:rPr lang="en-US" sz="1400">
                  <a:solidFill>
                    <a:schemeClr val="bg2"/>
                  </a:solidFill>
                  <a:latin typeface="Century Gothic"/>
                </a:rPr>
                <a:t>If the observance is part of your chapter strategy, support via amplification, especially on social.</a:t>
              </a:r>
              <a:endParaRPr lang="en-US" sz="1400">
                <a:solidFill>
                  <a:schemeClr val="bg2"/>
                </a:solidFill>
                <a:latin typeface="Century Gothic" panose="020B0502020202020204" pitchFamily="34" charset="0"/>
              </a:endParaRPr>
            </a:p>
          </p:txBody>
        </p:sp>
      </p:grpSp>
      <p:grpSp>
        <p:nvGrpSpPr>
          <p:cNvPr id="18" name="Group 17">
            <a:extLst>
              <a:ext uri="{FF2B5EF4-FFF2-40B4-BE49-F238E27FC236}">
                <a16:creationId xmlns:a16="http://schemas.microsoft.com/office/drawing/2014/main" id="{754F4C9C-4238-1FE9-27A8-B7F00C74A215}"/>
              </a:ext>
            </a:extLst>
          </p:cNvPr>
          <p:cNvGrpSpPr/>
          <p:nvPr/>
        </p:nvGrpSpPr>
        <p:grpSpPr>
          <a:xfrm>
            <a:off x="6491072" y="4997853"/>
            <a:ext cx="5517315" cy="769441"/>
            <a:chOff x="6181620" y="4814419"/>
            <a:chExt cx="5307630" cy="769441"/>
          </a:xfrm>
        </p:grpSpPr>
        <p:sp>
          <p:nvSpPr>
            <p:cNvPr id="16" name="Oval 15">
              <a:extLst>
                <a:ext uri="{FF2B5EF4-FFF2-40B4-BE49-F238E27FC236}">
                  <a16:creationId xmlns:a16="http://schemas.microsoft.com/office/drawing/2014/main" id="{67BC49C7-5384-40E2-8D85-54F92DCD3A20}"/>
                </a:ext>
              </a:extLst>
            </p:cNvPr>
            <p:cNvSpPr/>
            <p:nvPr/>
          </p:nvSpPr>
          <p:spPr>
            <a:xfrm>
              <a:off x="6181620" y="4894672"/>
              <a:ext cx="585216" cy="584154"/>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i="1">
                  <a:solidFill>
                    <a:schemeClr val="bg1"/>
                  </a:solidFill>
                  <a:latin typeface="Prometo Medium" panose="020B0704030203060203" pitchFamily="34" charset="0"/>
                </a:rPr>
                <a:t>5</a:t>
              </a:r>
            </a:p>
          </p:txBody>
        </p:sp>
        <p:sp>
          <p:nvSpPr>
            <p:cNvPr id="17" name="TextBox 16">
              <a:extLst>
                <a:ext uri="{FF2B5EF4-FFF2-40B4-BE49-F238E27FC236}">
                  <a16:creationId xmlns:a16="http://schemas.microsoft.com/office/drawing/2014/main" id="{3DDF51BF-BBAE-4C1E-95B2-E6DF52D7149F}"/>
                </a:ext>
              </a:extLst>
            </p:cNvPr>
            <p:cNvSpPr txBox="1"/>
            <p:nvPr/>
          </p:nvSpPr>
          <p:spPr>
            <a:xfrm>
              <a:off x="6939498" y="4814419"/>
              <a:ext cx="4549752" cy="769441"/>
            </a:xfrm>
            <a:prstGeom prst="rect">
              <a:avLst/>
            </a:prstGeom>
            <a:noFill/>
          </p:spPr>
          <p:txBody>
            <a:bodyPr wrap="square" lIns="91440" tIns="45720" rIns="91440" bIns="45720" rtlCol="0" anchor="t">
              <a:spAutoFit/>
            </a:bodyPr>
            <a:lstStyle/>
            <a:p>
              <a:r>
                <a:rPr lang="en-US" sz="1600" b="1">
                  <a:solidFill>
                    <a:schemeClr val="accent1"/>
                  </a:solidFill>
                </a:rPr>
                <a:t>Highlight sponsored or partner events</a:t>
              </a:r>
            </a:p>
            <a:p>
              <a:r>
                <a:rPr lang="en-US" sz="1400">
                  <a:solidFill>
                    <a:schemeClr val="bg2"/>
                  </a:solidFill>
                  <a:latin typeface="Century Gothic"/>
                </a:rPr>
                <a:t>Feature speakers and sponsors, and/or amplify events via marketing channels.</a:t>
              </a:r>
              <a:endParaRPr lang="en-US" sz="1400">
                <a:solidFill>
                  <a:schemeClr val="bg2"/>
                </a:solidFill>
                <a:latin typeface="Century Gothic" panose="020B0502020202020204" pitchFamily="34" charset="0"/>
              </a:endParaRPr>
            </a:p>
          </p:txBody>
        </p:sp>
      </p:grpSp>
    </p:spTree>
    <p:extLst>
      <p:ext uri="{BB962C8B-B14F-4D97-AF65-F5344CB8AC3E}">
        <p14:creationId xmlns:p14="http://schemas.microsoft.com/office/powerpoint/2010/main" val="393049323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34801B-2306-3159-94E1-EF08B9CA9DA8}"/>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15144152-E7F7-72C9-D91F-B565E2B5D516}"/>
              </a:ext>
            </a:extLst>
          </p:cNvPr>
          <p:cNvSpPr/>
          <p:nvPr/>
        </p:nvSpPr>
        <p:spPr>
          <a:xfrm>
            <a:off x="5969284" y="0"/>
            <a:ext cx="622271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lvl="1"/>
            <a:endParaRPr lang="en-US" sz="2000" b="1">
              <a:solidFill>
                <a:schemeClr val="bg1"/>
              </a:solidFill>
            </a:endParaRPr>
          </a:p>
          <a:p>
            <a:pPr marL="742950" lvl="1" indent="-285750">
              <a:spcAft>
                <a:spcPts val="600"/>
              </a:spcAft>
              <a:buClr>
                <a:srgbClr val="FFC72C"/>
              </a:buClr>
              <a:buSzPct val="140000"/>
              <a:buFont typeface="Arial" panose="020B0604020202020204" pitchFamily="34" charset="0"/>
              <a:buChar char="•"/>
            </a:pPr>
            <a:endParaRPr lang="en-US" sz="1400">
              <a:solidFill>
                <a:srgbClr val="0D0D0D"/>
              </a:solidFill>
            </a:endParaRPr>
          </a:p>
          <a:p>
            <a:pPr marL="742950" lvl="1" indent="-285750">
              <a:spcAft>
                <a:spcPts val="600"/>
              </a:spcAft>
              <a:buClr>
                <a:srgbClr val="FFC72C"/>
              </a:buClr>
              <a:buSzPct val="140000"/>
              <a:buFont typeface="Arial" panose="020B0604020202020204" pitchFamily="34" charset="0"/>
              <a:buChar char="•"/>
            </a:pPr>
            <a:endParaRPr lang="en-US" sz="1600" b="1">
              <a:solidFill>
                <a:schemeClr val="bg1"/>
              </a:solidFill>
            </a:endParaRPr>
          </a:p>
          <a:p>
            <a:pPr lvl="1"/>
            <a:endParaRPr lang="en-US" sz="2000" b="1">
              <a:solidFill>
                <a:schemeClr val="bg1"/>
              </a:solidFill>
            </a:endParaRPr>
          </a:p>
        </p:txBody>
      </p:sp>
      <p:sp>
        <p:nvSpPr>
          <p:cNvPr id="22" name="Content Placeholder 2">
            <a:extLst>
              <a:ext uri="{FF2B5EF4-FFF2-40B4-BE49-F238E27FC236}">
                <a16:creationId xmlns:a16="http://schemas.microsoft.com/office/drawing/2014/main" id="{DFFF0516-A7E9-F223-0862-B02728D465AD}"/>
              </a:ext>
            </a:extLst>
          </p:cNvPr>
          <p:cNvSpPr>
            <a:spLocks noGrp="1"/>
          </p:cNvSpPr>
          <p:nvPr>
            <p:ph idx="1"/>
          </p:nvPr>
        </p:nvSpPr>
        <p:spPr>
          <a:xfrm>
            <a:off x="854700" y="1850545"/>
            <a:ext cx="4781826" cy="4427425"/>
          </a:xfrm>
        </p:spPr>
        <p:txBody>
          <a:bodyPr vert="horz" wrap="square" lIns="0" tIns="0" rIns="0" bIns="0" rtlCol="0" anchor="t">
            <a:normAutofit/>
          </a:bodyPr>
          <a:lstStyle/>
          <a:p>
            <a:pPr marL="0" indent="0">
              <a:lnSpc>
                <a:spcPct val="100000"/>
              </a:lnSpc>
              <a:spcBef>
                <a:spcPts val="0"/>
              </a:spcBef>
              <a:spcAft>
                <a:spcPts val="1200"/>
              </a:spcAft>
              <a:buNone/>
            </a:pPr>
            <a:r>
              <a:rPr lang="en-US" sz="1900">
                <a:solidFill>
                  <a:schemeClr val="accent2"/>
                </a:solidFill>
                <a:latin typeface="Century Gothic"/>
              </a:rPr>
              <a:t>What you should do:</a:t>
            </a:r>
          </a:p>
          <a:p>
            <a:pPr>
              <a:lnSpc>
                <a:spcPct val="100000"/>
              </a:lnSpc>
              <a:spcBef>
                <a:spcPts val="0"/>
              </a:spcBef>
              <a:spcAft>
                <a:spcPts val="600"/>
              </a:spcAft>
              <a:buClr>
                <a:schemeClr val="accent2"/>
              </a:buClr>
              <a:buSzPct val="122000"/>
            </a:pPr>
            <a:r>
              <a:rPr lang="en-US" sz="1400">
                <a:latin typeface="Century Gothic"/>
              </a:rPr>
              <a:t>Closely check your grammar and spelling.</a:t>
            </a:r>
          </a:p>
          <a:p>
            <a:pPr>
              <a:lnSpc>
                <a:spcPct val="100000"/>
              </a:lnSpc>
              <a:spcBef>
                <a:spcPts val="0"/>
              </a:spcBef>
              <a:spcAft>
                <a:spcPts val="600"/>
              </a:spcAft>
              <a:buClr>
                <a:schemeClr val="accent2"/>
              </a:buClr>
              <a:buSzPct val="140000"/>
            </a:pPr>
            <a:r>
              <a:rPr lang="en-US" sz="1400">
                <a:latin typeface="Century Gothic"/>
              </a:rPr>
              <a:t>Prioritize networks based on relevance.</a:t>
            </a:r>
          </a:p>
          <a:p>
            <a:pPr marL="525463" lvl="1" indent="-228600">
              <a:spcBef>
                <a:spcPts val="0"/>
              </a:spcBef>
              <a:spcAft>
                <a:spcPts val="600"/>
              </a:spcAft>
              <a:buClr>
                <a:schemeClr val="accent2"/>
              </a:buClr>
              <a:buSzPct val="75000"/>
              <a:buFont typeface="Courier New" panose="02070309020205020404" pitchFamily="49" charset="0"/>
              <a:buChar char="o"/>
            </a:pPr>
            <a:r>
              <a:rPr lang="en-US" sz="1400">
                <a:latin typeface="Century Gothic"/>
              </a:rPr>
              <a:t>We see the most engagement on LinkedIn.</a:t>
            </a:r>
          </a:p>
          <a:p>
            <a:pPr>
              <a:lnSpc>
                <a:spcPct val="100000"/>
              </a:lnSpc>
              <a:spcBef>
                <a:spcPts val="0"/>
              </a:spcBef>
              <a:spcAft>
                <a:spcPts val="600"/>
              </a:spcAft>
              <a:buClr>
                <a:schemeClr val="accent2"/>
              </a:buClr>
              <a:buSzPct val="140000"/>
            </a:pPr>
            <a:r>
              <a:rPr lang="en-US" sz="1400">
                <a:latin typeface="Century Gothic"/>
              </a:rPr>
              <a:t>Set aside 10 minutes to respond to comments daily.</a:t>
            </a:r>
          </a:p>
          <a:p>
            <a:pPr>
              <a:lnSpc>
                <a:spcPct val="100000"/>
              </a:lnSpc>
              <a:spcBef>
                <a:spcPts val="0"/>
              </a:spcBef>
              <a:spcAft>
                <a:spcPts val="600"/>
              </a:spcAft>
              <a:buClr>
                <a:schemeClr val="accent2"/>
              </a:buClr>
              <a:buSzPct val="140000"/>
            </a:pPr>
            <a:r>
              <a:rPr lang="en-US" sz="1400">
                <a:latin typeface="Century Gothic"/>
              </a:rPr>
              <a:t>Be consistent with posting and frequency.</a:t>
            </a:r>
          </a:p>
          <a:p>
            <a:pPr lvl="1" indent="-220663">
              <a:spcBef>
                <a:spcPts val="0"/>
              </a:spcBef>
              <a:spcAft>
                <a:spcPts val="600"/>
              </a:spcAft>
              <a:buClr>
                <a:schemeClr val="accent2"/>
              </a:buClr>
              <a:buSzPct val="75000"/>
              <a:buFont typeface="Courier New" panose="02070309020205020404" pitchFamily="49" charset="0"/>
              <a:buChar char="o"/>
            </a:pPr>
            <a:r>
              <a:rPr lang="en-US" sz="1400">
                <a:latin typeface="Century Gothic"/>
              </a:rPr>
              <a:t>We recommend:</a:t>
            </a:r>
            <a:endParaRPr lang="en-US" sz="1400">
              <a:solidFill>
                <a:srgbClr val="333333"/>
              </a:solidFill>
              <a:latin typeface="Century Gothic"/>
              <a:cs typeface="Arial"/>
            </a:endParaRPr>
          </a:p>
          <a:p>
            <a:pPr marL="1200150" lvl="2" indent="-285750">
              <a:spcBef>
                <a:spcPts val="0"/>
              </a:spcBef>
              <a:spcAft>
                <a:spcPts val="600"/>
              </a:spcAft>
              <a:buClr>
                <a:schemeClr val="accent2"/>
              </a:buClr>
              <a:buSzPct val="75000"/>
              <a:buFont typeface="Wingdings" pitchFamily="2" charset="2"/>
              <a:buChar char="§"/>
            </a:pPr>
            <a:r>
              <a:rPr lang="en-US" sz="1400">
                <a:solidFill>
                  <a:srgbClr val="333333"/>
                </a:solidFill>
                <a:latin typeface="Century Gothic"/>
                <a:cs typeface="Arial"/>
              </a:rPr>
              <a:t>LinkedIn: 1x</a:t>
            </a:r>
            <a:endParaRPr lang="en-US" sz="1400">
              <a:cs typeface="Arial"/>
            </a:endParaRPr>
          </a:p>
          <a:p>
            <a:pPr marL="1200150" lvl="2" indent="-285750">
              <a:spcBef>
                <a:spcPts val="0"/>
              </a:spcBef>
              <a:spcAft>
                <a:spcPts val="600"/>
              </a:spcAft>
              <a:buClr>
                <a:schemeClr val="accent2"/>
              </a:buClr>
              <a:buSzPct val="75000"/>
              <a:buFont typeface="Wingdings" pitchFamily="2" charset="2"/>
              <a:buChar char="§"/>
            </a:pPr>
            <a:r>
              <a:rPr lang="en-US" sz="1400">
                <a:latin typeface="Century Gothic"/>
                <a:cs typeface="Arial"/>
              </a:rPr>
              <a:t>X (formerly Twitter): 3-4x </a:t>
            </a:r>
            <a:endParaRPr lang="en-US"/>
          </a:p>
          <a:p>
            <a:pPr marL="1200150" lvl="2" indent="-285750">
              <a:spcBef>
                <a:spcPts val="0"/>
              </a:spcBef>
              <a:spcAft>
                <a:spcPts val="600"/>
              </a:spcAft>
              <a:buClr>
                <a:schemeClr val="accent2"/>
              </a:buClr>
              <a:buSzPct val="75000"/>
              <a:buFont typeface="Wingdings" pitchFamily="2" charset="2"/>
              <a:buChar char="§"/>
            </a:pPr>
            <a:r>
              <a:rPr lang="en-US" sz="1400">
                <a:latin typeface="Century Gothic"/>
                <a:cs typeface="Arial"/>
              </a:rPr>
              <a:t>Facebook: 4-5x</a:t>
            </a:r>
          </a:p>
          <a:p>
            <a:pPr marL="1200150" lvl="2" indent="-285750">
              <a:spcBef>
                <a:spcPts val="0"/>
              </a:spcBef>
              <a:spcAft>
                <a:spcPts val="600"/>
              </a:spcAft>
              <a:buClr>
                <a:schemeClr val="accent2"/>
              </a:buClr>
              <a:buSzPct val="75000"/>
              <a:buFont typeface="Wingdings" pitchFamily="2" charset="2"/>
              <a:buChar char="§"/>
            </a:pPr>
            <a:r>
              <a:rPr lang="en-US" sz="1400">
                <a:latin typeface="Century Gothic"/>
                <a:cs typeface="Arial"/>
              </a:rPr>
              <a:t>Instagram: 1-2x</a:t>
            </a:r>
          </a:p>
          <a:p>
            <a:pPr marL="1200150" lvl="2" indent="-285750">
              <a:spcBef>
                <a:spcPts val="0"/>
              </a:spcBef>
              <a:spcAft>
                <a:spcPts val="600"/>
              </a:spcAft>
              <a:buClr>
                <a:schemeClr val="accent2"/>
              </a:buClr>
              <a:buSzPct val="75000"/>
              <a:buFont typeface="Wingdings" pitchFamily="2" charset="2"/>
              <a:buChar char="§"/>
            </a:pPr>
            <a:r>
              <a:rPr lang="en-US" sz="1400">
                <a:latin typeface="Century Gothic"/>
                <a:cs typeface="Arial"/>
              </a:rPr>
              <a:t>TikTok: 1-4x</a:t>
            </a:r>
            <a:endParaRPr lang="en-US" sz="1400">
              <a:latin typeface="Century Gothic"/>
            </a:endParaRPr>
          </a:p>
          <a:p>
            <a:pPr>
              <a:lnSpc>
                <a:spcPct val="100000"/>
              </a:lnSpc>
              <a:spcBef>
                <a:spcPts val="0"/>
              </a:spcBef>
              <a:spcAft>
                <a:spcPts val="600"/>
              </a:spcAft>
              <a:buClr>
                <a:schemeClr val="accent2"/>
              </a:buClr>
              <a:buSzPct val="140000"/>
            </a:pPr>
            <a:r>
              <a:rPr lang="en-US" sz="1400">
                <a:latin typeface="Century Gothic"/>
              </a:rPr>
              <a:t>Use exciting and engaging visuals.</a:t>
            </a:r>
            <a:endParaRPr lang="en-US" sz="1400"/>
          </a:p>
          <a:p>
            <a:pPr lvl="1">
              <a:spcBef>
                <a:spcPts val="0"/>
              </a:spcBef>
              <a:spcAft>
                <a:spcPts val="600"/>
              </a:spcAft>
              <a:buClr>
                <a:schemeClr val="accent2"/>
              </a:buClr>
              <a:buSzPct val="75000"/>
              <a:buFont typeface="Courier New" panose="02070309020205020404" pitchFamily="49" charset="0"/>
              <a:buChar char="o"/>
            </a:pPr>
            <a:r>
              <a:rPr lang="en-US" sz="1400">
                <a:latin typeface="Century Gothic"/>
              </a:rPr>
              <a:t>Images with faces increase clicks.</a:t>
            </a:r>
            <a:endParaRPr lang="en-US" sz="1400"/>
          </a:p>
          <a:p>
            <a:pPr lvl="1">
              <a:spcBef>
                <a:spcPts val="0"/>
              </a:spcBef>
              <a:spcAft>
                <a:spcPts val="600"/>
              </a:spcAft>
              <a:buClr>
                <a:schemeClr val="accent2"/>
              </a:buClr>
              <a:buSzPct val="75000"/>
              <a:buFont typeface="Courier New" panose="02070309020205020404" pitchFamily="49" charset="0"/>
              <a:buChar char="o"/>
            </a:pPr>
            <a:r>
              <a:rPr lang="en-US" sz="1400">
                <a:latin typeface="Century Gothic"/>
              </a:rPr>
              <a:t>Most algorithms prioritize video content.</a:t>
            </a:r>
            <a:endParaRPr lang="en-US" sz="1600">
              <a:solidFill>
                <a:schemeClr val="tx1"/>
              </a:solidFill>
            </a:endParaRPr>
          </a:p>
        </p:txBody>
      </p:sp>
      <p:sp>
        <p:nvSpPr>
          <p:cNvPr id="5" name="TextBox 4">
            <a:extLst>
              <a:ext uri="{FF2B5EF4-FFF2-40B4-BE49-F238E27FC236}">
                <a16:creationId xmlns:a16="http://schemas.microsoft.com/office/drawing/2014/main" id="{8044C549-0319-F18D-60C1-7E25AB369A17}"/>
              </a:ext>
            </a:extLst>
          </p:cNvPr>
          <p:cNvSpPr txBox="1"/>
          <p:nvPr/>
        </p:nvSpPr>
        <p:spPr>
          <a:xfrm>
            <a:off x="6360426" y="1851645"/>
            <a:ext cx="5240172" cy="337015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36550" lvl="1" indent="-336550">
              <a:spcAft>
                <a:spcPts val="1200"/>
              </a:spcAft>
            </a:pPr>
            <a:r>
              <a:rPr lang="en-US" sz="1900" b="1">
                <a:solidFill>
                  <a:schemeClr val="accent3"/>
                </a:solidFill>
              </a:rPr>
              <a:t>What you should avoid:</a:t>
            </a:r>
            <a:endParaRPr lang="en-US" sz="1400">
              <a:solidFill>
                <a:schemeClr val="accent3"/>
              </a:solidFill>
            </a:endParaRPr>
          </a:p>
          <a:p>
            <a:pPr marL="336550" lvl="1" indent="-336550">
              <a:spcAft>
                <a:spcPts val="600"/>
              </a:spcAft>
              <a:buClr>
                <a:schemeClr val="accent3"/>
              </a:buClr>
              <a:buFont typeface="Arial,Sans-Serif"/>
              <a:buChar char="•"/>
            </a:pPr>
            <a:r>
              <a:rPr lang="en-US" sz="1400" b="1">
                <a:solidFill>
                  <a:schemeClr val="bg1"/>
                </a:solidFill>
              </a:rPr>
              <a:t>Don’t over-post each day.</a:t>
            </a:r>
            <a:endParaRPr lang="en-US" sz="1400">
              <a:solidFill>
                <a:schemeClr val="bg1"/>
              </a:solidFill>
            </a:endParaRPr>
          </a:p>
          <a:p>
            <a:pPr marL="336550" lvl="1" indent="-336550">
              <a:spcAft>
                <a:spcPts val="600"/>
              </a:spcAft>
              <a:buClr>
                <a:schemeClr val="accent3"/>
              </a:buClr>
              <a:buFont typeface="Arial,Sans-Serif"/>
              <a:buChar char="•"/>
            </a:pPr>
            <a:r>
              <a:rPr lang="en-US" sz="1400">
                <a:solidFill>
                  <a:schemeClr val="bg1"/>
                </a:solidFill>
              </a:rPr>
              <a:t>Don't violate copyright laws by using images, videos, or other content without permission or proper licensing.</a:t>
            </a:r>
          </a:p>
          <a:p>
            <a:pPr marL="336550" lvl="1" indent="-336550">
              <a:spcAft>
                <a:spcPts val="600"/>
              </a:spcAft>
              <a:buClr>
                <a:schemeClr val="accent3"/>
              </a:buClr>
              <a:buFont typeface="Arial,Sans-Serif"/>
              <a:buChar char="•"/>
            </a:pPr>
            <a:r>
              <a:rPr lang="en-US" sz="1400" b="1">
                <a:solidFill>
                  <a:schemeClr val="bg1"/>
                </a:solidFill>
              </a:rPr>
              <a:t>Don't disclose private or potentially sensitive information.</a:t>
            </a:r>
            <a:endParaRPr lang="en-US" sz="1400">
              <a:solidFill>
                <a:schemeClr val="bg1"/>
              </a:solidFill>
            </a:endParaRPr>
          </a:p>
          <a:p>
            <a:pPr marL="336550" lvl="1" indent="-336550">
              <a:spcAft>
                <a:spcPts val="600"/>
              </a:spcAft>
              <a:buClr>
                <a:schemeClr val="accent3"/>
              </a:buClr>
              <a:buFont typeface="Arial,Sans-Serif"/>
              <a:buChar char="•"/>
            </a:pPr>
            <a:r>
              <a:rPr lang="en-US" sz="1400" b="1">
                <a:solidFill>
                  <a:schemeClr val="bg1"/>
                </a:solidFill>
              </a:rPr>
              <a:t>Don’t overuse hashtags.</a:t>
            </a:r>
            <a:endParaRPr lang="en-US" sz="1400">
              <a:solidFill>
                <a:schemeClr val="bg1"/>
              </a:solidFill>
            </a:endParaRPr>
          </a:p>
          <a:p>
            <a:pPr marL="336550" lvl="2" indent="-336550">
              <a:spcAft>
                <a:spcPts val="600"/>
              </a:spcAft>
              <a:buClr>
                <a:schemeClr val="accent3"/>
              </a:buClr>
              <a:buFont typeface="Arial,Sans-Serif"/>
              <a:buChar char="•"/>
            </a:pPr>
            <a:r>
              <a:rPr lang="en-US" sz="1400" b="1">
                <a:solidFill>
                  <a:schemeClr val="bg1"/>
                </a:solidFill>
              </a:rPr>
              <a:t>Hashtags should be 10 characters or less.</a:t>
            </a:r>
            <a:endParaRPr lang="en-US" sz="1400">
              <a:solidFill>
                <a:schemeClr val="bg1"/>
              </a:solidFill>
            </a:endParaRPr>
          </a:p>
          <a:p>
            <a:pPr marL="336550" lvl="1" indent="-336550">
              <a:spcAft>
                <a:spcPts val="600"/>
              </a:spcAft>
              <a:buClr>
                <a:schemeClr val="accent3"/>
              </a:buClr>
              <a:buFont typeface="Arial,Sans-Serif"/>
              <a:buChar char="•"/>
            </a:pPr>
            <a:r>
              <a:rPr lang="en-US" sz="1400">
                <a:solidFill>
                  <a:schemeClr val="bg1"/>
                </a:solidFill>
              </a:rPr>
              <a:t>Don't spam your followers with excessive promotional content.</a:t>
            </a:r>
          </a:p>
          <a:p>
            <a:pPr marL="336550" lvl="1" indent="-336550">
              <a:spcAft>
                <a:spcPts val="600"/>
              </a:spcAft>
              <a:buClr>
                <a:schemeClr val="accent3"/>
              </a:buClr>
              <a:buFont typeface="Arial,Sans-Serif"/>
              <a:buChar char="•"/>
            </a:pPr>
            <a:r>
              <a:rPr lang="en-US" sz="1400">
                <a:solidFill>
                  <a:schemeClr val="bg1"/>
                </a:solidFill>
              </a:rPr>
              <a:t>Don't neglect negative comments—use them as an opportunity to build credibility.</a:t>
            </a:r>
          </a:p>
        </p:txBody>
      </p:sp>
      <p:sp>
        <p:nvSpPr>
          <p:cNvPr id="4" name="Title 3">
            <a:extLst>
              <a:ext uri="{FF2B5EF4-FFF2-40B4-BE49-F238E27FC236}">
                <a16:creationId xmlns:a16="http://schemas.microsoft.com/office/drawing/2014/main" id="{B80987BC-EEA6-4D08-420D-F99761CADCC5}"/>
              </a:ext>
            </a:extLst>
          </p:cNvPr>
          <p:cNvSpPr>
            <a:spLocks noGrp="1"/>
          </p:cNvSpPr>
          <p:nvPr>
            <p:ph type="title"/>
          </p:nvPr>
        </p:nvSpPr>
        <p:spPr>
          <a:xfrm>
            <a:off x="854700" y="1052627"/>
            <a:ext cx="9833429" cy="461288"/>
          </a:xfrm>
        </p:spPr>
        <p:txBody>
          <a:bodyPr/>
          <a:lstStyle/>
          <a:p>
            <a:pPr>
              <a:lnSpc>
                <a:spcPct val="100000"/>
              </a:lnSpc>
              <a:spcAft>
                <a:spcPts val="600"/>
              </a:spcAft>
            </a:pPr>
            <a:r>
              <a:rPr lang="en-US" i="0">
                <a:latin typeface="Prometo Medium"/>
              </a:rPr>
              <a:t>Social Dos and Don’ts </a:t>
            </a:r>
            <a:endParaRPr lang="en-US" i="0">
              <a:solidFill>
                <a:schemeClr val="accent2"/>
              </a:solidFill>
            </a:endParaRPr>
          </a:p>
        </p:txBody>
      </p:sp>
      <p:pic>
        <p:nvPicPr>
          <p:cNvPr id="8" name="Picture Placeholder 6">
            <a:extLst>
              <a:ext uri="{FF2B5EF4-FFF2-40B4-BE49-F238E27FC236}">
                <a16:creationId xmlns:a16="http://schemas.microsoft.com/office/drawing/2014/main" id="{C567E773-5ED6-08E3-18D1-1F53003A61D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0875" r="20875"/>
          <a:stretch/>
        </p:blipFill>
        <p:spPr>
          <a:xfrm rot="13500000">
            <a:off x="9397880" y="5413828"/>
            <a:ext cx="3878838" cy="3884379"/>
          </a:xfrm>
          <a:prstGeom prst="ellipse">
            <a:avLst/>
          </a:prstGeom>
          <a:noFill/>
          <a:ln>
            <a:noFill/>
          </a:ln>
        </p:spPr>
      </p:pic>
    </p:spTree>
    <p:extLst>
      <p:ext uri="{BB962C8B-B14F-4D97-AF65-F5344CB8AC3E}">
        <p14:creationId xmlns:p14="http://schemas.microsoft.com/office/powerpoint/2010/main" val="264084143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34801B-2306-3159-94E1-EF08B9CA9DA8}"/>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15144152-E7F7-72C9-D91F-B565E2B5D516}"/>
              </a:ext>
            </a:extLst>
          </p:cNvPr>
          <p:cNvSpPr/>
          <p:nvPr/>
        </p:nvSpPr>
        <p:spPr>
          <a:xfrm>
            <a:off x="5969284" y="0"/>
            <a:ext cx="622271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lvl="1"/>
            <a:endParaRPr lang="en-US" sz="2000" b="1">
              <a:solidFill>
                <a:schemeClr val="bg1"/>
              </a:solidFill>
            </a:endParaRPr>
          </a:p>
          <a:p>
            <a:pPr marL="742950" lvl="1" indent="-285750">
              <a:spcAft>
                <a:spcPts val="600"/>
              </a:spcAft>
              <a:buClr>
                <a:srgbClr val="FFC72C"/>
              </a:buClr>
              <a:buSzPct val="140000"/>
              <a:buFont typeface="Arial" panose="020B0604020202020204" pitchFamily="34" charset="0"/>
              <a:buChar char="•"/>
            </a:pPr>
            <a:endParaRPr lang="en-US" sz="1400">
              <a:solidFill>
                <a:srgbClr val="0D0D0D"/>
              </a:solidFill>
            </a:endParaRPr>
          </a:p>
          <a:p>
            <a:pPr marL="742950" lvl="1" indent="-285750">
              <a:spcAft>
                <a:spcPts val="600"/>
              </a:spcAft>
              <a:buClr>
                <a:srgbClr val="FFC72C"/>
              </a:buClr>
              <a:buSzPct val="140000"/>
              <a:buFont typeface="Arial" panose="020B0604020202020204" pitchFamily="34" charset="0"/>
              <a:buChar char="•"/>
            </a:pPr>
            <a:endParaRPr lang="en-US" sz="1600" b="1">
              <a:solidFill>
                <a:schemeClr val="bg1"/>
              </a:solidFill>
            </a:endParaRPr>
          </a:p>
          <a:p>
            <a:pPr lvl="1"/>
            <a:endParaRPr lang="en-US" sz="2000" b="1">
              <a:solidFill>
                <a:schemeClr val="bg1"/>
              </a:solidFill>
            </a:endParaRPr>
          </a:p>
        </p:txBody>
      </p:sp>
      <p:sp>
        <p:nvSpPr>
          <p:cNvPr id="22" name="Content Placeholder 2">
            <a:extLst>
              <a:ext uri="{FF2B5EF4-FFF2-40B4-BE49-F238E27FC236}">
                <a16:creationId xmlns:a16="http://schemas.microsoft.com/office/drawing/2014/main" id="{DFFF0516-A7E9-F223-0862-B02728D465AD}"/>
              </a:ext>
            </a:extLst>
          </p:cNvPr>
          <p:cNvSpPr>
            <a:spLocks noGrp="1"/>
          </p:cNvSpPr>
          <p:nvPr>
            <p:ph idx="1"/>
          </p:nvPr>
        </p:nvSpPr>
        <p:spPr>
          <a:xfrm>
            <a:off x="854700" y="1850546"/>
            <a:ext cx="4563462" cy="4058936"/>
          </a:xfrm>
        </p:spPr>
        <p:txBody>
          <a:bodyPr vert="horz" wrap="square" lIns="0" tIns="0" rIns="0" bIns="0" rtlCol="0" anchor="t">
            <a:normAutofit/>
          </a:bodyPr>
          <a:lstStyle/>
          <a:p>
            <a:pPr marL="0" indent="0">
              <a:lnSpc>
                <a:spcPct val="100000"/>
              </a:lnSpc>
              <a:spcBef>
                <a:spcPts val="0"/>
              </a:spcBef>
              <a:spcAft>
                <a:spcPts val="1200"/>
              </a:spcAft>
              <a:buNone/>
            </a:pPr>
            <a:r>
              <a:rPr lang="en-US" sz="1900">
                <a:solidFill>
                  <a:schemeClr val="accent2"/>
                </a:solidFill>
                <a:latin typeface="Century Gothic"/>
              </a:rPr>
              <a:t>What you should do:</a:t>
            </a:r>
          </a:p>
          <a:p>
            <a:pPr>
              <a:lnSpc>
                <a:spcPct val="100000"/>
              </a:lnSpc>
              <a:spcBef>
                <a:spcPts val="0"/>
              </a:spcBef>
              <a:spcAft>
                <a:spcPts val="600"/>
              </a:spcAft>
              <a:buClr>
                <a:schemeClr val="accent2"/>
              </a:buClr>
              <a:buSzPct val="100000"/>
            </a:pPr>
            <a:r>
              <a:rPr lang="en-US" sz="1400">
                <a:latin typeface="Century Gothic"/>
              </a:rPr>
              <a:t>Keep a consistent font style and size. </a:t>
            </a:r>
          </a:p>
          <a:p>
            <a:pPr>
              <a:lnSpc>
                <a:spcPct val="100000"/>
              </a:lnSpc>
              <a:spcBef>
                <a:spcPts val="0"/>
              </a:spcBef>
              <a:spcAft>
                <a:spcPts val="600"/>
              </a:spcAft>
              <a:buClr>
                <a:schemeClr val="accent2"/>
              </a:buClr>
              <a:buSzPct val="100000"/>
            </a:pPr>
            <a:r>
              <a:rPr lang="en-US" sz="1400">
                <a:latin typeface="Century Gothic"/>
              </a:rPr>
              <a:t>Use relevant and energetic imagery.</a:t>
            </a:r>
          </a:p>
          <a:p>
            <a:pPr>
              <a:lnSpc>
                <a:spcPct val="100000"/>
              </a:lnSpc>
              <a:spcBef>
                <a:spcPts val="0"/>
              </a:spcBef>
              <a:spcAft>
                <a:spcPts val="600"/>
              </a:spcAft>
              <a:buClr>
                <a:schemeClr val="accent2"/>
              </a:buClr>
              <a:buSzPct val="100000"/>
            </a:pPr>
            <a:r>
              <a:rPr lang="en-US" sz="1400">
                <a:latin typeface="Century Gothic"/>
              </a:rPr>
              <a:t>Understand the power of subject lines:</a:t>
            </a:r>
          </a:p>
          <a:p>
            <a:pPr marL="528955" lvl="1" indent="-285750">
              <a:spcBef>
                <a:spcPts val="0"/>
              </a:spcBef>
              <a:spcAft>
                <a:spcPts val="600"/>
              </a:spcAft>
              <a:buClr>
                <a:schemeClr val="accent2"/>
              </a:buClr>
              <a:buSzPct val="75000"/>
              <a:buFont typeface="Courier New" panose="02070309020205020404" pitchFamily="49" charset="0"/>
              <a:buChar char="o"/>
            </a:pPr>
            <a:r>
              <a:rPr lang="en-US" sz="1400" b="0">
                <a:latin typeface="Century Gothic"/>
              </a:rPr>
              <a:t>Make your intentions immediately clear.</a:t>
            </a:r>
          </a:p>
          <a:p>
            <a:pPr marL="528955" lvl="1" indent="-285750">
              <a:spcBef>
                <a:spcPts val="0"/>
              </a:spcBef>
              <a:spcAft>
                <a:spcPts val="600"/>
              </a:spcAft>
              <a:buClr>
                <a:schemeClr val="accent2"/>
              </a:buClr>
              <a:buSzPct val="75000"/>
              <a:buFont typeface="Courier New" panose="02070309020205020404" pitchFamily="49" charset="0"/>
              <a:buChar char="o"/>
            </a:pPr>
            <a:r>
              <a:rPr lang="en-US" sz="1400">
                <a:latin typeface="Century Gothic"/>
              </a:rPr>
              <a:t>Keep subject lines under 50 characters.</a:t>
            </a:r>
          </a:p>
          <a:p>
            <a:pPr marL="528955" lvl="1" indent="-285750">
              <a:spcBef>
                <a:spcPts val="0"/>
              </a:spcBef>
              <a:spcAft>
                <a:spcPts val="600"/>
              </a:spcAft>
              <a:buClr>
                <a:schemeClr val="accent2"/>
              </a:buClr>
              <a:buSzPct val="75000"/>
              <a:buFont typeface="Courier New" panose="02070309020205020404" pitchFamily="49" charset="0"/>
              <a:buChar char="o"/>
            </a:pPr>
            <a:r>
              <a:rPr lang="en-US" sz="1400" b="0">
                <a:latin typeface="Century Gothic"/>
              </a:rPr>
              <a:t>A/B test to find the most effective voice.</a:t>
            </a:r>
          </a:p>
          <a:p>
            <a:pPr>
              <a:lnSpc>
                <a:spcPct val="100000"/>
              </a:lnSpc>
              <a:spcBef>
                <a:spcPts val="0"/>
              </a:spcBef>
              <a:spcAft>
                <a:spcPts val="600"/>
              </a:spcAft>
              <a:buClr>
                <a:schemeClr val="accent2"/>
              </a:buClr>
              <a:buSzPct val="100000"/>
            </a:pPr>
            <a:r>
              <a:rPr lang="en-US" sz="1400">
                <a:latin typeface="Century Gothic"/>
              </a:rPr>
              <a:t>Choose meaningful metrics to measure success:</a:t>
            </a:r>
            <a:endParaRPr lang="en-US" sz="1400"/>
          </a:p>
          <a:p>
            <a:pPr marL="528955" lvl="1" indent="-285750">
              <a:spcBef>
                <a:spcPts val="0"/>
              </a:spcBef>
              <a:spcAft>
                <a:spcPts val="600"/>
              </a:spcAft>
              <a:buClr>
                <a:schemeClr val="accent2"/>
              </a:buClr>
              <a:buSzPct val="75000"/>
              <a:buFont typeface="Courier New" panose="02070309020205020404" pitchFamily="49" charset="0"/>
              <a:buChar char="o"/>
            </a:pPr>
            <a:r>
              <a:rPr lang="en-US" sz="1400" b="0">
                <a:latin typeface="Century Gothic"/>
              </a:rPr>
              <a:t>Open rates should be above 20%.</a:t>
            </a:r>
            <a:endParaRPr lang="en-US" sz="1400" b="0"/>
          </a:p>
          <a:p>
            <a:pPr marL="528955" lvl="1" indent="-285750">
              <a:spcBef>
                <a:spcPts val="0"/>
              </a:spcBef>
              <a:spcAft>
                <a:spcPts val="600"/>
              </a:spcAft>
              <a:buClr>
                <a:schemeClr val="accent2"/>
              </a:buClr>
              <a:buSzPct val="75000"/>
              <a:buFont typeface="Courier New" panose="02070309020205020404" pitchFamily="49" charset="0"/>
              <a:buChar char="o"/>
            </a:pPr>
            <a:r>
              <a:rPr lang="en-US" sz="1400">
                <a:latin typeface="Century Gothic"/>
              </a:rPr>
              <a:t>CTOR should be above 7%.</a:t>
            </a:r>
          </a:p>
          <a:p>
            <a:pPr marL="528955" lvl="1" indent="-285750">
              <a:spcBef>
                <a:spcPts val="0"/>
              </a:spcBef>
              <a:spcAft>
                <a:spcPts val="600"/>
              </a:spcAft>
              <a:buClr>
                <a:schemeClr val="accent2"/>
              </a:buClr>
              <a:buSzPct val="75000"/>
              <a:buFont typeface="Courier New" panose="02070309020205020404" pitchFamily="49" charset="0"/>
              <a:buChar char="o"/>
            </a:pPr>
            <a:r>
              <a:rPr lang="en-US" sz="1400" b="0">
                <a:latin typeface="Century Gothic"/>
              </a:rPr>
              <a:t>Deliverabil</a:t>
            </a:r>
            <a:r>
              <a:rPr lang="en-US" sz="1400">
                <a:latin typeface="Century Gothic"/>
              </a:rPr>
              <a:t>ity should be above 90%.</a:t>
            </a:r>
          </a:p>
          <a:p>
            <a:pPr marL="528955" lvl="1" indent="-285750">
              <a:spcBef>
                <a:spcPts val="0"/>
              </a:spcBef>
              <a:spcAft>
                <a:spcPts val="600"/>
              </a:spcAft>
              <a:buClr>
                <a:schemeClr val="accent2"/>
              </a:buClr>
              <a:buSzPct val="75000"/>
              <a:buFont typeface="Courier New" panose="02070309020205020404" pitchFamily="49" charset="0"/>
              <a:buChar char="o"/>
            </a:pPr>
            <a:r>
              <a:rPr lang="en-US" sz="1400" b="0">
                <a:latin typeface="Century Gothic"/>
              </a:rPr>
              <a:t>Unsubscribe rates should be 0%. </a:t>
            </a:r>
          </a:p>
          <a:p>
            <a:pPr marL="306705" indent="-285750">
              <a:lnSpc>
                <a:spcPct val="100000"/>
              </a:lnSpc>
              <a:spcBef>
                <a:spcPts val="0"/>
              </a:spcBef>
              <a:spcAft>
                <a:spcPts val="600"/>
              </a:spcAft>
              <a:buClr>
                <a:schemeClr val="accent2"/>
              </a:buClr>
              <a:buSzPct val="100000"/>
            </a:pPr>
            <a:r>
              <a:rPr lang="en-US" sz="1400">
                <a:latin typeface="Century Gothic"/>
              </a:rPr>
              <a:t>Personalize your emails to enhance your connections with members.</a:t>
            </a:r>
            <a:endParaRPr lang="en-US" sz="1400">
              <a:solidFill>
                <a:schemeClr val="tx1"/>
              </a:solidFill>
            </a:endParaRPr>
          </a:p>
        </p:txBody>
      </p:sp>
      <p:sp>
        <p:nvSpPr>
          <p:cNvPr id="5" name="TextBox 4">
            <a:extLst>
              <a:ext uri="{FF2B5EF4-FFF2-40B4-BE49-F238E27FC236}">
                <a16:creationId xmlns:a16="http://schemas.microsoft.com/office/drawing/2014/main" id="{8044C549-0319-F18D-60C1-7E25AB369A17}"/>
              </a:ext>
            </a:extLst>
          </p:cNvPr>
          <p:cNvSpPr txBox="1"/>
          <p:nvPr/>
        </p:nvSpPr>
        <p:spPr>
          <a:xfrm>
            <a:off x="6414447" y="1850545"/>
            <a:ext cx="5362583" cy="386259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96863" lvl="1" indent="-296863">
              <a:spcAft>
                <a:spcPts val="1200"/>
              </a:spcAft>
            </a:pPr>
            <a:r>
              <a:rPr lang="en-US" sz="1900" b="1">
                <a:solidFill>
                  <a:schemeClr val="accent3"/>
                </a:solidFill>
              </a:rPr>
              <a:t>What you should avoid:</a:t>
            </a:r>
            <a:endParaRPr lang="en-US" sz="1400">
              <a:solidFill>
                <a:schemeClr val="accent3"/>
              </a:solidFill>
            </a:endParaRPr>
          </a:p>
          <a:p>
            <a:pPr marL="296863" lvl="1" indent="-296863">
              <a:spcAft>
                <a:spcPts val="600"/>
              </a:spcAft>
              <a:buClr>
                <a:schemeClr val="accent3"/>
              </a:buClr>
              <a:buFont typeface="Arial,Sans-Serif"/>
              <a:buChar char="•"/>
            </a:pPr>
            <a:r>
              <a:rPr lang="en-US" sz="1400" b="1">
                <a:solidFill>
                  <a:schemeClr val="bg1"/>
                </a:solidFill>
              </a:rPr>
              <a:t>Don’t over-send emails. </a:t>
            </a:r>
            <a:r>
              <a:rPr lang="en-US" sz="1400">
                <a:solidFill>
                  <a:schemeClr val="bg1"/>
                </a:solidFill>
              </a:rPr>
              <a:t>You should send about one email a day, with a maximum of two to three deployments a week.</a:t>
            </a:r>
          </a:p>
          <a:p>
            <a:pPr marL="296863" lvl="1" indent="-296863">
              <a:spcAft>
                <a:spcPts val="600"/>
              </a:spcAft>
              <a:buClr>
                <a:schemeClr val="accent3"/>
              </a:buClr>
              <a:buFont typeface="Arial,Sans-Serif"/>
              <a:buChar char="•"/>
            </a:pPr>
            <a:r>
              <a:rPr lang="en-US" sz="1400" b="1">
                <a:solidFill>
                  <a:schemeClr val="bg1"/>
                </a:solidFill>
              </a:rPr>
              <a:t>Don’t violate email regulations: </a:t>
            </a:r>
            <a:r>
              <a:rPr lang="en-US" sz="1400">
                <a:solidFill>
                  <a:schemeClr val="bg1"/>
                </a:solidFill>
              </a:rPr>
              <a:t>It’s essential to comply with CAN-SPAM, GDPR and other important laws.</a:t>
            </a:r>
          </a:p>
          <a:p>
            <a:pPr marL="296863" lvl="1" indent="-296863">
              <a:spcAft>
                <a:spcPts val="600"/>
              </a:spcAft>
              <a:buClr>
                <a:schemeClr val="accent3"/>
              </a:buClr>
              <a:buFont typeface="Arial,Sans-Serif"/>
              <a:buChar char="•"/>
            </a:pPr>
            <a:r>
              <a:rPr lang="en-US" sz="1400" b="1">
                <a:solidFill>
                  <a:schemeClr val="bg1"/>
                </a:solidFill>
              </a:rPr>
              <a:t>Don’t use words that are likely to send your emails to spam: </a:t>
            </a:r>
            <a:r>
              <a:rPr lang="en-US" sz="1400">
                <a:solidFill>
                  <a:schemeClr val="bg1"/>
                </a:solidFill>
              </a:rPr>
              <a:t>Avoid words like buy, order, cash, free, price, cheap, earn, money, chance, miracle, sample, or diagnostic.</a:t>
            </a:r>
          </a:p>
          <a:p>
            <a:pPr marL="296863" lvl="1" indent="-296863">
              <a:spcAft>
                <a:spcPts val="600"/>
              </a:spcAft>
              <a:buClr>
                <a:schemeClr val="accent3"/>
              </a:buClr>
              <a:buFont typeface="Arial,Sans-Serif"/>
              <a:buChar char="•"/>
            </a:pPr>
            <a:r>
              <a:rPr lang="en-US" sz="1400" b="1">
                <a:solidFill>
                  <a:schemeClr val="bg1"/>
                </a:solidFill>
              </a:rPr>
              <a:t>Don’t lean on pitches. </a:t>
            </a:r>
            <a:r>
              <a:rPr lang="en-US" sz="1400">
                <a:solidFill>
                  <a:schemeClr val="bg1"/>
                </a:solidFill>
              </a:rPr>
              <a:t>Take this opportunity to show your expertise In health information and technology as opposed to using gimmicky language</a:t>
            </a:r>
            <a:r>
              <a:rPr lang="en-US" sz="1400" b="1">
                <a:solidFill>
                  <a:schemeClr val="bg1"/>
                </a:solidFill>
              </a:rPr>
              <a:t>.</a:t>
            </a:r>
          </a:p>
          <a:p>
            <a:pPr marL="296863" lvl="1" indent="-296863">
              <a:spcAft>
                <a:spcPts val="600"/>
              </a:spcAft>
              <a:buClr>
                <a:schemeClr val="accent3"/>
              </a:buClr>
              <a:buFont typeface="Arial,Sans-Serif"/>
              <a:buChar char="•"/>
            </a:pPr>
            <a:r>
              <a:rPr lang="en-US" sz="1400" b="1">
                <a:solidFill>
                  <a:schemeClr val="bg1"/>
                </a:solidFill>
              </a:rPr>
              <a:t>Don’t be long-winded: </a:t>
            </a:r>
            <a:r>
              <a:rPr lang="en-US" sz="1400">
                <a:solidFill>
                  <a:schemeClr val="bg1"/>
                </a:solidFill>
              </a:rPr>
              <a:t>Keep emails brief and to the point by ensuring your message remains above the fold.</a:t>
            </a:r>
          </a:p>
        </p:txBody>
      </p:sp>
      <p:sp>
        <p:nvSpPr>
          <p:cNvPr id="4" name="Title 3">
            <a:extLst>
              <a:ext uri="{FF2B5EF4-FFF2-40B4-BE49-F238E27FC236}">
                <a16:creationId xmlns:a16="http://schemas.microsoft.com/office/drawing/2014/main" id="{F814397B-8E7F-9F5D-FE78-708B0DB57792}"/>
              </a:ext>
            </a:extLst>
          </p:cNvPr>
          <p:cNvSpPr>
            <a:spLocks noGrp="1"/>
          </p:cNvSpPr>
          <p:nvPr>
            <p:ph type="title"/>
          </p:nvPr>
        </p:nvSpPr>
        <p:spPr>
          <a:xfrm>
            <a:off x="854699" y="1162796"/>
            <a:ext cx="9833429" cy="351395"/>
          </a:xfrm>
        </p:spPr>
        <p:txBody>
          <a:bodyPr/>
          <a:lstStyle/>
          <a:p>
            <a:r>
              <a:rPr lang="en-US" b="1" i="0">
                <a:latin typeface="Prometo Medium"/>
              </a:rPr>
              <a:t>Email Dos and Don’ts </a:t>
            </a:r>
            <a:endParaRPr lang="en-US" b="1" i="0"/>
          </a:p>
        </p:txBody>
      </p:sp>
      <p:pic>
        <p:nvPicPr>
          <p:cNvPr id="8" name="Picture Placeholder 6">
            <a:extLst>
              <a:ext uri="{FF2B5EF4-FFF2-40B4-BE49-F238E27FC236}">
                <a16:creationId xmlns:a16="http://schemas.microsoft.com/office/drawing/2014/main" id="{76F2A59A-296C-854D-C17F-8362CCE6C86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927" t="32270" r="25074" b="731"/>
          <a:stretch/>
        </p:blipFill>
        <p:spPr>
          <a:xfrm rot="6494833">
            <a:off x="10265234" y="-1527450"/>
            <a:ext cx="3369983" cy="3374798"/>
          </a:xfrm>
          <a:prstGeom prst="ellipse">
            <a:avLst/>
          </a:prstGeom>
          <a:noFill/>
          <a:ln>
            <a:noFill/>
          </a:ln>
        </p:spPr>
      </p:pic>
    </p:spTree>
    <p:extLst>
      <p:ext uri="{BB962C8B-B14F-4D97-AF65-F5344CB8AC3E}">
        <p14:creationId xmlns:p14="http://schemas.microsoft.com/office/powerpoint/2010/main" val="413854181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82A31936-37B5-5176-4B08-594C318E22CF}"/>
              </a:ext>
            </a:extLst>
          </p:cNvPr>
          <p:cNvSpPr txBox="1">
            <a:spLocks/>
          </p:cNvSpPr>
          <p:nvPr/>
        </p:nvSpPr>
        <p:spPr>
          <a:xfrm>
            <a:off x="1209750" y="3429000"/>
            <a:ext cx="9201189" cy="999994"/>
          </a:xfrm>
          <a:prstGeom prst="rect">
            <a:avLst/>
          </a:prstGeom>
          <a:effectLst/>
        </p:spPr>
        <p:txBody>
          <a:bodyPr vert="horz" wrap="square" lIns="0" tIns="0" rIns="0" bIns="0" rtlCol="0" anchor="t" anchorCtr="0">
            <a:noAutofit/>
          </a:bodyPr>
          <a:lstStyle>
            <a:lvl1pPr algn="l" defTabSz="914318" rtl="0" eaLnBrk="1" latinLnBrk="0" hangingPunct="1">
              <a:lnSpc>
                <a:spcPct val="75000"/>
              </a:lnSpc>
              <a:spcBef>
                <a:spcPct val="0"/>
              </a:spcBef>
              <a:buNone/>
              <a:defRPr sz="3600" b="0" i="1" kern="1200" spc="0" baseline="0">
                <a:solidFill>
                  <a:srgbClr val="1E22AA"/>
                </a:solidFill>
                <a:latin typeface="Prometo Medium" panose="020B0704030203060203" pitchFamily="34" charset="0"/>
                <a:ea typeface="+mj-ea"/>
                <a:cs typeface="+mj-cs"/>
              </a:defRPr>
            </a:lvl1pPr>
          </a:lstStyle>
          <a:p>
            <a:r>
              <a:rPr lang="en-US" sz="5400" b="1" i="0">
                <a:solidFill>
                  <a:schemeClr val="bg1"/>
                </a:solidFill>
                <a:latin typeface="Prometo Medium"/>
              </a:rPr>
              <a:t>Sneak Peek</a:t>
            </a:r>
          </a:p>
          <a:p>
            <a:r>
              <a:rPr lang="en-US" i="0">
                <a:solidFill>
                  <a:schemeClr val="accent2"/>
                </a:solidFill>
                <a:latin typeface="+mj-lt"/>
              </a:rPr>
              <a:t>Where we’re headed</a:t>
            </a:r>
          </a:p>
        </p:txBody>
      </p:sp>
    </p:spTree>
    <p:extLst>
      <p:ext uri="{BB962C8B-B14F-4D97-AF65-F5344CB8AC3E}">
        <p14:creationId xmlns:p14="http://schemas.microsoft.com/office/powerpoint/2010/main" val="48973505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F24745A0-E367-95BE-C86C-B96FB990777A}"/>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t="47" b="61471"/>
          <a:stretch/>
        </p:blipFill>
        <p:spPr>
          <a:xfrm>
            <a:off x="6281067" y="1547693"/>
            <a:ext cx="4453646" cy="5941788"/>
          </a:xfrm>
        </p:spPr>
      </p:pic>
      <p:sp>
        <p:nvSpPr>
          <p:cNvPr id="3" name="Slide Number Placeholder 2">
            <a:extLst>
              <a:ext uri="{FF2B5EF4-FFF2-40B4-BE49-F238E27FC236}">
                <a16:creationId xmlns:a16="http://schemas.microsoft.com/office/drawing/2014/main" id="{EA7D7CE5-891E-3788-17B5-643AACD99ED7}"/>
              </a:ext>
            </a:extLst>
          </p:cNvPr>
          <p:cNvSpPr>
            <a:spLocks noGrp="1"/>
          </p:cNvSpPr>
          <p:nvPr>
            <p:ph type="sldNum" sz="quarter" idx="10"/>
          </p:nvPr>
        </p:nvSpPr>
        <p:spPr/>
        <p:txBody>
          <a:bodyPr/>
          <a:lstStyle/>
          <a:p>
            <a:fld id="{D8D877B3-D348-4611-9BDB-C5374591D951}" type="slidenum">
              <a:rPr lang="en-US" smtClean="0"/>
              <a:pPr/>
              <a:t>39</a:t>
            </a:fld>
            <a:endParaRPr lang="en-US"/>
          </a:p>
        </p:txBody>
      </p:sp>
      <p:sp>
        <p:nvSpPr>
          <p:cNvPr id="4" name="Title 3">
            <a:extLst>
              <a:ext uri="{FF2B5EF4-FFF2-40B4-BE49-F238E27FC236}">
                <a16:creationId xmlns:a16="http://schemas.microsoft.com/office/drawing/2014/main" id="{6EB5C85F-4D35-6D56-D3E4-04812F933003}"/>
              </a:ext>
            </a:extLst>
          </p:cNvPr>
          <p:cNvSpPr>
            <a:spLocks noGrp="1"/>
          </p:cNvSpPr>
          <p:nvPr>
            <p:ph type="title"/>
          </p:nvPr>
        </p:nvSpPr>
        <p:spPr/>
        <p:txBody>
          <a:bodyPr/>
          <a:lstStyle/>
          <a:p>
            <a:pPr>
              <a:spcBef>
                <a:spcPts val="1200"/>
              </a:spcBef>
            </a:pPr>
            <a:r>
              <a:rPr lang="en-US" sz="3600" b="1" i="0"/>
              <a:t>Email Marketing</a:t>
            </a:r>
            <a:br>
              <a:rPr lang="en-US" b="1" i="0"/>
            </a:br>
            <a:br>
              <a:rPr lang="en-US" sz="1200" b="1" i="0"/>
            </a:br>
            <a:r>
              <a:rPr lang="en-US" sz="1800" i="0">
                <a:solidFill>
                  <a:schemeClr val="accent2"/>
                </a:solidFill>
                <a:latin typeface="+mj-lt"/>
              </a:rPr>
              <a:t>We’ve focused on optimized, redesigned templates that deliver better experiences for our current and potential members.</a:t>
            </a:r>
            <a:endParaRPr lang="en-US" sz="2400" i="0">
              <a:solidFill>
                <a:schemeClr val="accent2"/>
              </a:solidFill>
            </a:endParaRPr>
          </a:p>
        </p:txBody>
      </p:sp>
      <p:sp>
        <p:nvSpPr>
          <p:cNvPr id="2" name="TextBox 1">
            <a:extLst>
              <a:ext uri="{FF2B5EF4-FFF2-40B4-BE49-F238E27FC236}">
                <a16:creationId xmlns:a16="http://schemas.microsoft.com/office/drawing/2014/main" id="{50FFD1EE-93E5-3897-81E0-0083D71A0E57}"/>
              </a:ext>
            </a:extLst>
          </p:cNvPr>
          <p:cNvSpPr txBox="1"/>
          <p:nvPr/>
        </p:nvSpPr>
        <p:spPr>
          <a:xfrm>
            <a:off x="1008786" y="5980540"/>
            <a:ext cx="396662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a:solidFill>
                  <a:srgbClr val="FF0000"/>
                </a:solidFill>
              </a:rPr>
              <a:t>*Highly confidential: DO NOT SHARE.</a:t>
            </a:r>
            <a:endParaRPr lang="en-US" sz="1600"/>
          </a:p>
        </p:txBody>
      </p:sp>
    </p:spTree>
    <p:extLst>
      <p:ext uri="{BB962C8B-B14F-4D97-AF65-F5344CB8AC3E}">
        <p14:creationId xmlns:p14="http://schemas.microsoft.com/office/powerpoint/2010/main" val="30979688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375EC99-F970-BC81-984B-2B28BF45165D}"/>
              </a:ext>
            </a:extLst>
          </p:cNvPr>
          <p:cNvSpPr>
            <a:spLocks noGrp="1"/>
          </p:cNvSpPr>
          <p:nvPr>
            <p:ph type="sldNum" sz="quarter" idx="10"/>
          </p:nvPr>
        </p:nvSpPr>
        <p:spPr/>
        <p:txBody>
          <a:bodyPr/>
          <a:lstStyle/>
          <a:p>
            <a:fld id="{D8D877B3-D348-4611-9BDB-C5374591D951}" type="slidenum">
              <a:rPr lang="en-US" smtClean="0"/>
              <a:pPr/>
              <a:t>4</a:t>
            </a:fld>
            <a:endParaRPr lang="en-US"/>
          </a:p>
        </p:txBody>
      </p:sp>
      <p:sp>
        <p:nvSpPr>
          <p:cNvPr id="3" name="TextBox 2">
            <a:extLst>
              <a:ext uri="{FF2B5EF4-FFF2-40B4-BE49-F238E27FC236}">
                <a16:creationId xmlns:a16="http://schemas.microsoft.com/office/drawing/2014/main" id="{BDC823F1-A645-38E5-CD48-6CDB679F0E7B}"/>
              </a:ext>
            </a:extLst>
          </p:cNvPr>
          <p:cNvSpPr txBox="1"/>
          <p:nvPr/>
        </p:nvSpPr>
        <p:spPr>
          <a:xfrm>
            <a:off x="869049" y="5164880"/>
            <a:ext cx="9834053" cy="369332"/>
          </a:xfrm>
          <a:prstGeom prst="rect">
            <a:avLst/>
          </a:prstGeom>
          <a:solidFill>
            <a:srgbClr val="1E22AA"/>
          </a:solidFill>
          <a:ln w="63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Prometo Medium" panose="020B0704030203060203"/>
                <a:ea typeface="+mn-ea"/>
                <a:cs typeface="+mn-cs"/>
              </a:rPr>
              <a:t>Increase Economic Opportunity</a:t>
            </a:r>
          </a:p>
        </p:txBody>
      </p:sp>
      <p:sp>
        <p:nvSpPr>
          <p:cNvPr id="4" name="TextBox 3">
            <a:extLst>
              <a:ext uri="{FF2B5EF4-FFF2-40B4-BE49-F238E27FC236}">
                <a16:creationId xmlns:a16="http://schemas.microsoft.com/office/drawing/2014/main" id="{2D6922AC-8A4F-E8CB-234E-98B4D75BF617}"/>
              </a:ext>
            </a:extLst>
          </p:cNvPr>
          <p:cNvSpPr txBox="1"/>
          <p:nvPr/>
        </p:nvSpPr>
        <p:spPr>
          <a:xfrm>
            <a:off x="853286" y="5966506"/>
            <a:ext cx="9834053" cy="369332"/>
          </a:xfrm>
          <a:prstGeom prst="rect">
            <a:avLst/>
          </a:prstGeom>
          <a:solidFill>
            <a:srgbClr val="1E22AA"/>
          </a:solidFill>
          <a:ln w="63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Prometo Medium" panose="020B0704030203060203"/>
                <a:ea typeface="+mn-ea"/>
                <a:cs typeface="+mn-cs"/>
              </a:rPr>
              <a:t>Support Global Health Transformation</a:t>
            </a:r>
          </a:p>
        </p:txBody>
      </p:sp>
      <p:sp>
        <p:nvSpPr>
          <p:cNvPr id="5" name="TextBox 4">
            <a:extLst>
              <a:ext uri="{FF2B5EF4-FFF2-40B4-BE49-F238E27FC236}">
                <a16:creationId xmlns:a16="http://schemas.microsoft.com/office/drawing/2014/main" id="{53A24F1E-E356-F276-E676-2D4B7F6352C7}"/>
              </a:ext>
            </a:extLst>
          </p:cNvPr>
          <p:cNvSpPr txBox="1"/>
          <p:nvPr/>
        </p:nvSpPr>
        <p:spPr>
          <a:xfrm>
            <a:off x="869050" y="5555199"/>
            <a:ext cx="9834053" cy="369332"/>
          </a:xfrm>
          <a:prstGeom prst="rect">
            <a:avLst/>
          </a:prstGeom>
          <a:solidFill>
            <a:srgbClr val="1E22AA"/>
          </a:solidFill>
          <a:ln w="63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Prometo Medium" panose="020B0704030203060203"/>
                <a:ea typeface="+mn-ea"/>
                <a:cs typeface="+mn-cs"/>
              </a:rPr>
              <a:t>Expand Access to High Quality Care</a:t>
            </a:r>
          </a:p>
        </p:txBody>
      </p:sp>
      <p:sp>
        <p:nvSpPr>
          <p:cNvPr id="6" name="TextBox 5">
            <a:extLst>
              <a:ext uri="{FF2B5EF4-FFF2-40B4-BE49-F238E27FC236}">
                <a16:creationId xmlns:a16="http://schemas.microsoft.com/office/drawing/2014/main" id="{0F22583F-AB95-3191-BD03-DFD7E00EED3E}"/>
              </a:ext>
            </a:extLst>
          </p:cNvPr>
          <p:cNvSpPr txBox="1"/>
          <p:nvPr/>
        </p:nvSpPr>
        <p:spPr>
          <a:xfrm>
            <a:off x="879332" y="4798356"/>
            <a:ext cx="9862902" cy="369332"/>
          </a:xfrm>
          <a:prstGeom prst="rect">
            <a:avLst/>
          </a:prstGeom>
          <a:solidFill>
            <a:srgbClr val="1E22AA"/>
          </a:solidFill>
          <a:ln w="63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Prometo Medium" panose="020B0704030203060203"/>
                <a:ea typeface="+mn-ea"/>
                <a:cs typeface="+mn-cs"/>
              </a:rPr>
              <a:t>Make Communities Healthier</a:t>
            </a:r>
          </a:p>
        </p:txBody>
      </p:sp>
      <p:sp>
        <p:nvSpPr>
          <p:cNvPr id="7" name="TextBox 6">
            <a:extLst>
              <a:ext uri="{FF2B5EF4-FFF2-40B4-BE49-F238E27FC236}">
                <a16:creationId xmlns:a16="http://schemas.microsoft.com/office/drawing/2014/main" id="{84AE213A-2FD1-A6DF-029E-1CEA737BD58E}"/>
              </a:ext>
            </a:extLst>
          </p:cNvPr>
          <p:cNvSpPr txBox="1"/>
          <p:nvPr/>
        </p:nvSpPr>
        <p:spPr>
          <a:xfrm rot="16200000">
            <a:off x="-154904" y="2793490"/>
            <a:ext cx="2998113" cy="954107"/>
          </a:xfrm>
          <a:prstGeom prst="rect">
            <a:avLst/>
          </a:prstGeom>
          <a:solidFill>
            <a:srgbClr val="00B0F0"/>
          </a:solidFill>
          <a:ln>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entury Gothic" panose="020F0302020204030204"/>
                <a:ea typeface="+mn-ea"/>
                <a:cs typeface="+mn-cs"/>
              </a:rPr>
              <a:t>Interoperability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Century Gothic" panose="020F0302020204030204"/>
                <a:ea typeface="+mn-ea"/>
                <a:cs typeface="+mn-cs"/>
              </a:rPr>
              <a:t> </a:t>
            </a:r>
            <a:endParaRPr kumimoji="0" lang="en-US" sz="1800" b="1"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8" name="TextBox 7">
            <a:extLst>
              <a:ext uri="{FF2B5EF4-FFF2-40B4-BE49-F238E27FC236}">
                <a16:creationId xmlns:a16="http://schemas.microsoft.com/office/drawing/2014/main" id="{94B40CFD-96B2-861E-9E9D-FC1579265B3D}"/>
              </a:ext>
            </a:extLst>
          </p:cNvPr>
          <p:cNvSpPr txBox="1"/>
          <p:nvPr/>
        </p:nvSpPr>
        <p:spPr>
          <a:xfrm rot="16200000">
            <a:off x="2769365" y="2780754"/>
            <a:ext cx="2993534" cy="954107"/>
          </a:xfrm>
          <a:prstGeom prst="rect">
            <a:avLst/>
          </a:prstGeom>
          <a:solidFill>
            <a:srgbClr val="00B0F0"/>
          </a:solidFill>
          <a:ln>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entury Gothic" panose="020F0302020204030204"/>
                <a:ea typeface="+mn-ea"/>
                <a:cs typeface="+mn-cs"/>
              </a:rPr>
              <a:t>Connected </a:t>
            </a:r>
            <a:br>
              <a:rPr kumimoji="0" lang="en-US" sz="2800" b="1" i="0" u="none" strike="noStrike" kern="1200" cap="none" spc="0" normalizeH="0" baseline="0" noProof="0">
                <a:ln>
                  <a:noFill/>
                </a:ln>
                <a:solidFill>
                  <a:srgbClr val="000000"/>
                </a:solidFill>
                <a:effectLst/>
                <a:uLnTx/>
                <a:uFillTx/>
                <a:latin typeface="Century Gothic" panose="020F0302020204030204"/>
                <a:ea typeface="+mn-ea"/>
                <a:cs typeface="+mn-cs"/>
              </a:rPr>
            </a:br>
            <a:r>
              <a:rPr kumimoji="0" lang="en-US" sz="2800" b="1" i="0" u="none" strike="noStrike" kern="1200" cap="none" spc="0" normalizeH="0" baseline="0" noProof="0" dirty="0">
                <a:ln>
                  <a:noFill/>
                </a:ln>
                <a:solidFill>
                  <a:srgbClr val="000000"/>
                </a:solidFill>
                <a:effectLst/>
                <a:uLnTx/>
                <a:uFillTx/>
                <a:latin typeface="Century Gothic" panose="020F0302020204030204"/>
                <a:ea typeface="+mn-ea"/>
                <a:cs typeface="+mn-cs"/>
              </a:rPr>
              <a:t>Health</a:t>
            </a:r>
          </a:p>
        </p:txBody>
      </p:sp>
      <p:sp>
        <p:nvSpPr>
          <p:cNvPr id="9" name="TextBox 8">
            <a:extLst>
              <a:ext uri="{FF2B5EF4-FFF2-40B4-BE49-F238E27FC236}">
                <a16:creationId xmlns:a16="http://schemas.microsoft.com/office/drawing/2014/main" id="{06F39DCC-5CD8-3901-4C1B-F90F10554CF5}"/>
              </a:ext>
            </a:extLst>
          </p:cNvPr>
          <p:cNvSpPr txBox="1"/>
          <p:nvPr/>
        </p:nvSpPr>
        <p:spPr>
          <a:xfrm rot="16200000">
            <a:off x="8735702" y="2791708"/>
            <a:ext cx="2980694" cy="954107"/>
          </a:xfrm>
          <a:prstGeom prst="rect">
            <a:avLst/>
          </a:prstGeom>
          <a:solidFill>
            <a:srgbClr val="00B0F0"/>
          </a:solidFill>
          <a:ln>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entury Gothic" panose="020F0302020204030204"/>
                <a:ea typeface="+mn-ea"/>
                <a:cs typeface="+mn-cs"/>
              </a:rPr>
              <a:t>Artificial Intelligence  </a:t>
            </a:r>
          </a:p>
        </p:txBody>
      </p:sp>
      <p:sp>
        <p:nvSpPr>
          <p:cNvPr id="10" name="TextBox 9">
            <a:extLst>
              <a:ext uri="{FF2B5EF4-FFF2-40B4-BE49-F238E27FC236}">
                <a16:creationId xmlns:a16="http://schemas.microsoft.com/office/drawing/2014/main" id="{7932A78A-1EC5-B248-D3D5-1090E699F03F}"/>
              </a:ext>
            </a:extLst>
          </p:cNvPr>
          <p:cNvSpPr txBox="1"/>
          <p:nvPr/>
        </p:nvSpPr>
        <p:spPr>
          <a:xfrm rot="16200000">
            <a:off x="5756692" y="2798920"/>
            <a:ext cx="3008970" cy="954107"/>
          </a:xfrm>
          <a:prstGeom prst="rect">
            <a:avLst/>
          </a:prstGeom>
          <a:solidFill>
            <a:srgbClr val="00B0F0"/>
          </a:solidFill>
          <a:ln>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entury Gothic" panose="020F0302020204030204"/>
                <a:ea typeface="+mn-ea"/>
                <a:cs typeface="+mn-cs"/>
              </a:rPr>
              <a:t>Cybersecurity,  Data Privacy</a:t>
            </a:r>
          </a:p>
        </p:txBody>
      </p:sp>
      <p:sp>
        <p:nvSpPr>
          <p:cNvPr id="12" name="TextBox 11">
            <a:extLst>
              <a:ext uri="{FF2B5EF4-FFF2-40B4-BE49-F238E27FC236}">
                <a16:creationId xmlns:a16="http://schemas.microsoft.com/office/drawing/2014/main" id="{737A72A7-3965-AB70-714F-E123516ACA64}"/>
              </a:ext>
            </a:extLst>
          </p:cNvPr>
          <p:cNvSpPr txBox="1"/>
          <p:nvPr/>
        </p:nvSpPr>
        <p:spPr>
          <a:xfrm>
            <a:off x="874814" y="540768"/>
            <a:ext cx="9834053" cy="369332"/>
          </a:xfrm>
          <a:prstGeom prst="rect">
            <a:avLst/>
          </a:prstGeom>
          <a:solidFill>
            <a:srgbClr val="0070C0"/>
          </a:solidFill>
          <a:ln w="63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Prometo Medium" panose="020B0704030203060203"/>
                <a:ea typeface="+mn-ea"/>
                <a:cs typeface="+mn-cs"/>
              </a:rPr>
              <a:t>Health Equity</a:t>
            </a:r>
          </a:p>
        </p:txBody>
      </p:sp>
      <p:sp>
        <p:nvSpPr>
          <p:cNvPr id="13" name="TextBox 12">
            <a:extLst>
              <a:ext uri="{FF2B5EF4-FFF2-40B4-BE49-F238E27FC236}">
                <a16:creationId xmlns:a16="http://schemas.microsoft.com/office/drawing/2014/main" id="{9EE154E1-0E65-9C21-7A16-64073A696AC4}"/>
              </a:ext>
            </a:extLst>
          </p:cNvPr>
          <p:cNvSpPr txBox="1"/>
          <p:nvPr/>
        </p:nvSpPr>
        <p:spPr>
          <a:xfrm>
            <a:off x="874814" y="970392"/>
            <a:ext cx="9834053" cy="369332"/>
          </a:xfrm>
          <a:prstGeom prst="rect">
            <a:avLst/>
          </a:prstGeom>
          <a:solidFill>
            <a:srgbClr val="0070C0"/>
          </a:solidFill>
          <a:ln w="63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Prometo Medium" panose="020B0704030203060203"/>
                <a:ea typeface="+mn-ea"/>
                <a:cs typeface="+mn-cs"/>
              </a:rPr>
              <a:t>Population and Public Health</a:t>
            </a:r>
          </a:p>
        </p:txBody>
      </p:sp>
      <p:sp>
        <p:nvSpPr>
          <p:cNvPr id="14" name="TextBox 13">
            <a:extLst>
              <a:ext uri="{FF2B5EF4-FFF2-40B4-BE49-F238E27FC236}">
                <a16:creationId xmlns:a16="http://schemas.microsoft.com/office/drawing/2014/main" id="{1B6891BD-0C8B-117B-C941-4585E6A3BF2F}"/>
              </a:ext>
            </a:extLst>
          </p:cNvPr>
          <p:cNvSpPr txBox="1"/>
          <p:nvPr/>
        </p:nvSpPr>
        <p:spPr>
          <a:xfrm>
            <a:off x="874814" y="1409085"/>
            <a:ext cx="9834053" cy="369332"/>
          </a:xfrm>
          <a:prstGeom prst="rect">
            <a:avLst/>
          </a:prstGeom>
          <a:solidFill>
            <a:srgbClr val="0070C0"/>
          </a:solidFill>
          <a:ln w="63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Prometo Medium" panose="020B0704030203060203"/>
                <a:ea typeface="+mn-ea"/>
                <a:cs typeface="+mn-cs"/>
              </a:rPr>
              <a:t>Workforce Development</a:t>
            </a:r>
          </a:p>
        </p:txBody>
      </p:sp>
      <p:sp>
        <p:nvSpPr>
          <p:cNvPr id="15" name="TextBox 14">
            <a:extLst>
              <a:ext uri="{FF2B5EF4-FFF2-40B4-BE49-F238E27FC236}">
                <a16:creationId xmlns:a16="http://schemas.microsoft.com/office/drawing/2014/main" id="{6231CC8A-B6EB-9FD4-A830-11B094B728FB}"/>
              </a:ext>
            </a:extLst>
          </p:cNvPr>
          <p:cNvSpPr txBox="1"/>
          <p:nvPr/>
        </p:nvSpPr>
        <p:spPr>
          <a:xfrm>
            <a:off x="10607042" y="5463615"/>
            <a:ext cx="166712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entury Gothic" panose="020F0302020204030204"/>
                <a:ea typeface="+mn-ea"/>
                <a:cs typeface="+mn-cs"/>
              </a:rPr>
              <a:t>Foundational Values</a:t>
            </a:r>
          </a:p>
        </p:txBody>
      </p:sp>
      <p:sp>
        <p:nvSpPr>
          <p:cNvPr id="16" name="TextBox 15">
            <a:extLst>
              <a:ext uri="{FF2B5EF4-FFF2-40B4-BE49-F238E27FC236}">
                <a16:creationId xmlns:a16="http://schemas.microsoft.com/office/drawing/2014/main" id="{A96F9AA9-FB8A-26B7-BAC3-4E479A1E6F71}"/>
              </a:ext>
            </a:extLst>
          </p:cNvPr>
          <p:cNvSpPr txBox="1"/>
          <p:nvPr/>
        </p:nvSpPr>
        <p:spPr>
          <a:xfrm>
            <a:off x="9946548" y="3195041"/>
            <a:ext cx="297615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entury Gothic" panose="020F0302020204030204"/>
                <a:ea typeface="+mn-ea"/>
                <a:cs typeface="+mn-cs"/>
              </a:rPr>
              <a:t>Policy Pillars</a:t>
            </a:r>
          </a:p>
        </p:txBody>
      </p:sp>
      <p:sp>
        <p:nvSpPr>
          <p:cNvPr id="17" name="TextBox 16">
            <a:extLst>
              <a:ext uri="{FF2B5EF4-FFF2-40B4-BE49-F238E27FC236}">
                <a16:creationId xmlns:a16="http://schemas.microsoft.com/office/drawing/2014/main" id="{1AF25EA8-3DC6-8BD7-D849-656BC4E0BF03}"/>
              </a:ext>
            </a:extLst>
          </p:cNvPr>
          <p:cNvSpPr txBox="1"/>
          <p:nvPr/>
        </p:nvSpPr>
        <p:spPr>
          <a:xfrm>
            <a:off x="10701423" y="746604"/>
            <a:ext cx="160514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entury Gothic" panose="020F0302020204030204"/>
                <a:ea typeface="+mn-ea"/>
                <a:cs typeface="+mn-cs"/>
              </a:rPr>
              <a:t>Recurring Themes</a:t>
            </a:r>
          </a:p>
        </p:txBody>
      </p:sp>
    </p:spTree>
    <p:extLst>
      <p:ext uri="{BB962C8B-B14F-4D97-AF65-F5344CB8AC3E}">
        <p14:creationId xmlns:p14="http://schemas.microsoft.com/office/powerpoint/2010/main" val="1548115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ppt_x"/>
                                          </p:val>
                                        </p:tav>
                                        <p:tav tm="100000">
                                          <p:val>
                                            <p:strVal val="#ppt_x"/>
                                          </p:val>
                                        </p:tav>
                                      </p:tavLst>
                                    </p:anim>
                                    <p:anim calcmode="lin" valueType="num">
                                      <p:cBhvr additive="base">
                                        <p:cTn id="3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additive="base">
                                        <p:cTn id="43" dur="500" fill="hold"/>
                                        <p:tgtEl>
                                          <p:spTgt spid="9"/>
                                        </p:tgtEl>
                                        <p:attrNameLst>
                                          <p:attrName>ppt_x</p:attrName>
                                        </p:attrNameLst>
                                      </p:cBhvr>
                                      <p:tavLst>
                                        <p:tav tm="0">
                                          <p:val>
                                            <p:strVal val="#ppt_x"/>
                                          </p:val>
                                        </p:tav>
                                        <p:tav tm="100000">
                                          <p:val>
                                            <p:strVal val="#ppt_x"/>
                                          </p:val>
                                        </p:tav>
                                      </p:tavLst>
                                    </p:anim>
                                    <p:anim calcmode="lin" valueType="num">
                                      <p:cBhvr additive="base">
                                        <p:cTn id="4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additive="base">
                                        <p:cTn id="49" dur="500" fill="hold"/>
                                        <p:tgtEl>
                                          <p:spTgt spid="16"/>
                                        </p:tgtEl>
                                        <p:attrNameLst>
                                          <p:attrName>ppt_x</p:attrName>
                                        </p:attrNameLst>
                                      </p:cBhvr>
                                      <p:tavLst>
                                        <p:tav tm="0">
                                          <p:val>
                                            <p:strVal val="#ppt_x"/>
                                          </p:val>
                                        </p:tav>
                                        <p:tav tm="100000">
                                          <p:val>
                                            <p:strVal val="#ppt_x"/>
                                          </p:val>
                                        </p:tav>
                                      </p:tavLst>
                                    </p:anim>
                                    <p:anim calcmode="lin" valueType="num">
                                      <p:cBhvr additive="base">
                                        <p:cTn id="5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7"/>
                                        </p:tgtEl>
                                        <p:attrNameLst>
                                          <p:attrName>style.visibility</p:attrName>
                                        </p:attrNameLst>
                                      </p:cBhvr>
                                      <p:to>
                                        <p:strVal val="visible"/>
                                      </p:to>
                                    </p:set>
                                    <p:anim calcmode="lin" valueType="num">
                                      <p:cBhvr additive="base">
                                        <p:cTn id="55" dur="500" fill="hold"/>
                                        <p:tgtEl>
                                          <p:spTgt spid="17"/>
                                        </p:tgtEl>
                                        <p:attrNameLst>
                                          <p:attrName>ppt_x</p:attrName>
                                        </p:attrNameLst>
                                      </p:cBhvr>
                                      <p:tavLst>
                                        <p:tav tm="0">
                                          <p:val>
                                            <p:strVal val="#ppt_x"/>
                                          </p:val>
                                        </p:tav>
                                        <p:tav tm="100000">
                                          <p:val>
                                            <p:strVal val="#ppt_x"/>
                                          </p:val>
                                        </p:tav>
                                      </p:tavLst>
                                    </p:anim>
                                    <p:anim calcmode="lin" valueType="num">
                                      <p:cBhvr additive="base">
                                        <p:cTn id="56" dur="500" fill="hold"/>
                                        <p:tgtEl>
                                          <p:spTgt spid="17"/>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12"/>
                                        </p:tgtEl>
                                        <p:attrNameLst>
                                          <p:attrName>style.visibility</p:attrName>
                                        </p:attrNameLst>
                                      </p:cBhvr>
                                      <p:to>
                                        <p:strVal val="visible"/>
                                      </p:to>
                                    </p:set>
                                    <p:anim calcmode="lin" valueType="num">
                                      <p:cBhvr additive="base">
                                        <p:cTn id="59" dur="500" fill="hold"/>
                                        <p:tgtEl>
                                          <p:spTgt spid="12"/>
                                        </p:tgtEl>
                                        <p:attrNameLst>
                                          <p:attrName>ppt_x</p:attrName>
                                        </p:attrNameLst>
                                      </p:cBhvr>
                                      <p:tavLst>
                                        <p:tav tm="0">
                                          <p:val>
                                            <p:strVal val="#ppt_x"/>
                                          </p:val>
                                        </p:tav>
                                        <p:tav tm="100000">
                                          <p:val>
                                            <p:strVal val="#ppt_x"/>
                                          </p:val>
                                        </p:tav>
                                      </p:tavLst>
                                    </p:anim>
                                    <p:anim calcmode="lin" valueType="num">
                                      <p:cBhvr additive="base">
                                        <p:cTn id="60" dur="500" fill="hold"/>
                                        <p:tgtEl>
                                          <p:spTgt spid="12"/>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13"/>
                                        </p:tgtEl>
                                        <p:attrNameLst>
                                          <p:attrName>style.visibility</p:attrName>
                                        </p:attrNameLst>
                                      </p:cBhvr>
                                      <p:to>
                                        <p:strVal val="visible"/>
                                      </p:to>
                                    </p:set>
                                    <p:anim calcmode="lin" valueType="num">
                                      <p:cBhvr additive="base">
                                        <p:cTn id="63" dur="500" fill="hold"/>
                                        <p:tgtEl>
                                          <p:spTgt spid="13"/>
                                        </p:tgtEl>
                                        <p:attrNameLst>
                                          <p:attrName>ppt_x</p:attrName>
                                        </p:attrNameLst>
                                      </p:cBhvr>
                                      <p:tavLst>
                                        <p:tav tm="0">
                                          <p:val>
                                            <p:strVal val="#ppt_x"/>
                                          </p:val>
                                        </p:tav>
                                        <p:tav tm="100000">
                                          <p:val>
                                            <p:strVal val="#ppt_x"/>
                                          </p:val>
                                        </p:tav>
                                      </p:tavLst>
                                    </p:anim>
                                    <p:anim calcmode="lin" valueType="num">
                                      <p:cBhvr additive="base">
                                        <p:cTn id="64" dur="500" fill="hold"/>
                                        <p:tgtEl>
                                          <p:spTgt spid="13"/>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14"/>
                                        </p:tgtEl>
                                        <p:attrNameLst>
                                          <p:attrName>style.visibility</p:attrName>
                                        </p:attrNameLst>
                                      </p:cBhvr>
                                      <p:to>
                                        <p:strVal val="visible"/>
                                      </p:to>
                                    </p:set>
                                    <p:anim calcmode="lin" valueType="num">
                                      <p:cBhvr additive="base">
                                        <p:cTn id="67" dur="500" fill="hold"/>
                                        <p:tgtEl>
                                          <p:spTgt spid="14"/>
                                        </p:tgtEl>
                                        <p:attrNameLst>
                                          <p:attrName>ppt_x</p:attrName>
                                        </p:attrNameLst>
                                      </p:cBhvr>
                                      <p:tavLst>
                                        <p:tav tm="0">
                                          <p:val>
                                            <p:strVal val="#ppt_x"/>
                                          </p:val>
                                        </p:tav>
                                        <p:tav tm="100000">
                                          <p:val>
                                            <p:strVal val="#ppt_x"/>
                                          </p:val>
                                        </p:tav>
                                      </p:tavLst>
                                    </p:anim>
                                    <p:anim calcmode="lin" valueType="num">
                                      <p:cBhvr additive="base">
                                        <p:cTn id="6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9" grpId="0" animBg="1"/>
      <p:bldP spid="10" grpId="0" animBg="1"/>
      <p:bldP spid="12" grpId="0" animBg="1"/>
      <p:bldP spid="13" grpId="0" animBg="1"/>
      <p:bldP spid="14" grpId="0" animBg="1"/>
      <p:bldP spid="16" grpId="0"/>
      <p:bldP spid="17"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pic>
        <p:nvPicPr>
          <p:cNvPr id="2" name="Picture 1">
            <a:extLst>
              <a:ext uri="{FF2B5EF4-FFF2-40B4-BE49-F238E27FC236}">
                <a16:creationId xmlns:a16="http://schemas.microsoft.com/office/drawing/2014/main" id="{62D9B9F8-C79B-57AB-4B6F-D4F8BD7A92E4}"/>
              </a:ext>
            </a:extLst>
          </p:cNvPr>
          <p:cNvPicPr>
            <a:picLocks noChangeAspect="1"/>
          </p:cNvPicPr>
          <p:nvPr/>
        </p:nvPicPr>
        <p:blipFill>
          <a:blip r:embed="rId3"/>
          <a:stretch>
            <a:fillRect/>
          </a:stretch>
        </p:blipFill>
        <p:spPr>
          <a:xfrm>
            <a:off x="7185791" y="4253361"/>
            <a:ext cx="2297520" cy="2297520"/>
          </a:xfrm>
          <a:prstGeom prst="rect">
            <a:avLst/>
          </a:prstGeom>
        </p:spPr>
      </p:pic>
      <p:grpSp>
        <p:nvGrpSpPr>
          <p:cNvPr id="5" name="Group 4">
            <a:extLst>
              <a:ext uri="{FF2B5EF4-FFF2-40B4-BE49-F238E27FC236}">
                <a16:creationId xmlns:a16="http://schemas.microsoft.com/office/drawing/2014/main" id="{9A0B3480-6237-575D-2A22-40566B343F49}"/>
              </a:ext>
            </a:extLst>
          </p:cNvPr>
          <p:cNvGrpSpPr/>
          <p:nvPr/>
        </p:nvGrpSpPr>
        <p:grpSpPr>
          <a:xfrm rot="12676204">
            <a:off x="6958269" y="5451327"/>
            <a:ext cx="794207" cy="738641"/>
            <a:chOff x="4556251" y="6266665"/>
            <a:chExt cx="512456" cy="476602"/>
          </a:xfrm>
        </p:grpSpPr>
        <p:sp>
          <p:nvSpPr>
            <p:cNvPr id="6" name="Oval 5">
              <a:extLst>
                <a:ext uri="{FF2B5EF4-FFF2-40B4-BE49-F238E27FC236}">
                  <a16:creationId xmlns:a16="http://schemas.microsoft.com/office/drawing/2014/main" id="{4A6C7773-19C6-9A4D-6D08-8016115A62B0}"/>
                </a:ext>
              </a:extLst>
            </p:cNvPr>
            <p:cNvSpPr/>
            <p:nvPr/>
          </p:nvSpPr>
          <p:spPr>
            <a:xfrm>
              <a:off x="4556251" y="6434179"/>
              <a:ext cx="309088" cy="309088"/>
            </a:xfrm>
            <a:prstGeom prst="ellipse">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7" name="Oval 6">
              <a:extLst>
                <a:ext uri="{FF2B5EF4-FFF2-40B4-BE49-F238E27FC236}">
                  <a16:creationId xmlns:a16="http://schemas.microsoft.com/office/drawing/2014/main" id="{1B37FB1C-6C06-2C67-449C-6899BC70B142}"/>
                </a:ext>
              </a:extLst>
            </p:cNvPr>
            <p:cNvSpPr/>
            <p:nvPr/>
          </p:nvSpPr>
          <p:spPr>
            <a:xfrm>
              <a:off x="4887808" y="6392611"/>
              <a:ext cx="180899" cy="180899"/>
            </a:xfrm>
            <a:prstGeom prst="ellipse">
              <a:avLst/>
            </a:prstGeom>
            <a:solidFill>
              <a:srgbClr val="FF5A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8" name="Oval 7">
              <a:extLst>
                <a:ext uri="{FF2B5EF4-FFF2-40B4-BE49-F238E27FC236}">
                  <a16:creationId xmlns:a16="http://schemas.microsoft.com/office/drawing/2014/main" id="{2FD3749E-5232-47F4-A111-DA03C29DA229}"/>
                </a:ext>
              </a:extLst>
            </p:cNvPr>
            <p:cNvSpPr/>
            <p:nvPr/>
          </p:nvSpPr>
          <p:spPr>
            <a:xfrm>
              <a:off x="4772002" y="6266665"/>
              <a:ext cx="93337" cy="93337"/>
            </a:xfrm>
            <a:prstGeom prst="ellipse">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grpSp>
      <p:sp>
        <p:nvSpPr>
          <p:cNvPr id="190" name="Google Shape;190;p59"/>
          <p:cNvSpPr txBox="1">
            <a:spLocks noGrp="1"/>
          </p:cNvSpPr>
          <p:nvPr>
            <p:ph type="title"/>
          </p:nvPr>
        </p:nvSpPr>
        <p:spPr>
          <a:xfrm>
            <a:off x="703429" y="2151189"/>
            <a:ext cx="4098638" cy="2555623"/>
          </a:xfrm>
          <a:prstGeom prst="rect">
            <a:avLst/>
          </a:prstGeom>
          <a:noFill/>
          <a:ln>
            <a:noFill/>
          </a:ln>
        </p:spPr>
        <p:txBody>
          <a:bodyPr spcFirstLastPara="1" wrap="square" lIns="0" tIns="0" rIns="0" bIns="0" anchor="t" anchorCtr="0">
            <a:noAutofit/>
          </a:bodyPr>
          <a:lstStyle/>
          <a:p>
            <a:pPr marL="0" lvl="0" indent="0" rtl="0">
              <a:lnSpc>
                <a:spcPct val="90000"/>
              </a:lnSpc>
              <a:spcBef>
                <a:spcPts val="0"/>
              </a:spcBef>
              <a:spcAft>
                <a:spcPts val="0"/>
              </a:spcAft>
              <a:buClr>
                <a:schemeClr val="dk2"/>
              </a:buClr>
              <a:buSzPts val="1800"/>
              <a:buNone/>
            </a:pPr>
            <a:r>
              <a:rPr lang="en-US" sz="3200" i="0">
                <a:latin typeface="Prometo Medium" panose="020B0604030203060203" pitchFamily="34" charset="77"/>
              </a:rPr>
              <a:t>Throughout email, social and paid advertising, we are moving toward gradients and bold use of color.</a:t>
            </a:r>
          </a:p>
        </p:txBody>
      </p:sp>
      <p:cxnSp>
        <p:nvCxnSpPr>
          <p:cNvPr id="4" name="Straight Connector 3">
            <a:extLst>
              <a:ext uri="{FF2B5EF4-FFF2-40B4-BE49-F238E27FC236}">
                <a16:creationId xmlns:a16="http://schemas.microsoft.com/office/drawing/2014/main" id="{8B467B1C-B0D0-3ABE-947C-56D1DD6BD39A}"/>
              </a:ext>
            </a:extLst>
          </p:cNvPr>
          <p:cNvCxnSpPr>
            <a:cxnSpLocks/>
          </p:cNvCxnSpPr>
          <p:nvPr/>
        </p:nvCxnSpPr>
        <p:spPr>
          <a:xfrm>
            <a:off x="5107815" y="1298442"/>
            <a:ext cx="0" cy="4436563"/>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3" name="Picture 2" descr="A person shaking hands with a person&#10;&#10;Description automatically generated">
            <a:extLst>
              <a:ext uri="{FF2B5EF4-FFF2-40B4-BE49-F238E27FC236}">
                <a16:creationId xmlns:a16="http://schemas.microsoft.com/office/drawing/2014/main" id="{98B734C6-1B8E-2742-E9A9-E42817BA82E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70447" y="1298442"/>
            <a:ext cx="2933210" cy="3665834"/>
          </a:xfrm>
          <a:prstGeom prst="rect">
            <a:avLst/>
          </a:prstGeom>
          <a:noFill/>
          <a:ln>
            <a:solidFill>
              <a:schemeClr val="bg2"/>
            </a:solidFill>
          </a:ln>
          <a:effectLst>
            <a:outerShdw blurRad="381000" dist="190500" dir="2700000" algn="ctr" rotWithShape="0">
              <a:srgbClr val="000000">
                <a:alpha val="30000"/>
              </a:srgbClr>
            </a:outerShdw>
          </a:effectLst>
        </p:spPr>
      </p:pic>
      <p:pic>
        <p:nvPicPr>
          <p:cNvPr id="9" name="Picture 8">
            <a:extLst>
              <a:ext uri="{FF2B5EF4-FFF2-40B4-BE49-F238E27FC236}">
                <a16:creationId xmlns:a16="http://schemas.microsoft.com/office/drawing/2014/main" id="{0C623B9D-2B69-7594-6EF0-2F9D3186B1DB}"/>
              </a:ext>
            </a:extLst>
          </p:cNvPr>
          <p:cNvPicPr>
            <a:picLocks noChangeAspect="1"/>
          </p:cNvPicPr>
          <p:nvPr/>
        </p:nvPicPr>
        <p:blipFill>
          <a:blip r:embed="rId5"/>
          <a:stretch>
            <a:fillRect/>
          </a:stretch>
        </p:blipFill>
        <p:spPr>
          <a:xfrm>
            <a:off x="8698051" y="1943860"/>
            <a:ext cx="2902099" cy="3791145"/>
          </a:xfrm>
          <a:prstGeom prst="rect">
            <a:avLst/>
          </a:prstGeom>
          <a:noFill/>
          <a:ln>
            <a:solidFill>
              <a:schemeClr val="bg2"/>
            </a:solidFill>
          </a:ln>
          <a:effectLst>
            <a:outerShdw blurRad="381000" dist="190500" dir="2700000" algn="ctr" rotWithShape="0">
              <a:srgbClr val="000000">
                <a:alpha val="30000"/>
              </a:srgbClr>
            </a:outerShdw>
          </a:effectLst>
        </p:spPr>
      </p:pic>
      <p:sp>
        <p:nvSpPr>
          <p:cNvPr id="10" name="TextBox 9">
            <a:extLst>
              <a:ext uri="{FF2B5EF4-FFF2-40B4-BE49-F238E27FC236}">
                <a16:creationId xmlns:a16="http://schemas.microsoft.com/office/drawing/2014/main" id="{073AAADC-02C3-D429-34D1-0E99C4C1FA30}"/>
              </a:ext>
            </a:extLst>
          </p:cNvPr>
          <p:cNvSpPr txBox="1"/>
          <p:nvPr/>
        </p:nvSpPr>
        <p:spPr>
          <a:xfrm>
            <a:off x="654464" y="5936473"/>
            <a:ext cx="471227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a:solidFill>
                  <a:srgbClr val="FF0000"/>
                </a:solidFill>
              </a:rPr>
              <a:t>*Highly confidential: DO NOT SHARE.</a:t>
            </a:r>
            <a:endParaRPr lang="en-US" sz="1600"/>
          </a:p>
        </p:txBody>
      </p:sp>
    </p:spTree>
    <p:extLst>
      <p:ext uri="{BB962C8B-B14F-4D97-AF65-F5344CB8AC3E}">
        <p14:creationId xmlns:p14="http://schemas.microsoft.com/office/powerpoint/2010/main" val="185073524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BE90E1-3E39-967F-22F1-060CA05B44C5}"/>
              </a:ext>
            </a:extLst>
          </p:cNvPr>
          <p:cNvSpPr>
            <a:spLocks noGrp="1"/>
          </p:cNvSpPr>
          <p:nvPr>
            <p:ph type="title"/>
          </p:nvPr>
        </p:nvSpPr>
        <p:spPr>
          <a:xfrm>
            <a:off x="1140156" y="2694781"/>
            <a:ext cx="4622691" cy="1468438"/>
          </a:xfrm>
        </p:spPr>
        <p:txBody>
          <a:bodyPr/>
          <a:lstStyle/>
          <a:p>
            <a:r>
              <a:rPr lang="en-US" sz="3600" b="1" i="0">
                <a:solidFill>
                  <a:schemeClr val="accent1"/>
                </a:solidFill>
                <a:latin typeface="Prometo Medium" panose="020B0604020202020204" charset="0"/>
              </a:rPr>
              <a:t>The Site</a:t>
            </a:r>
            <a:r>
              <a:rPr lang="en-US" sz="3600" i="1">
                <a:solidFill>
                  <a:schemeClr val="accent1"/>
                </a:solidFill>
                <a:latin typeface="Prometo Medium" panose="020B0604020202020204" charset="0"/>
              </a:rPr>
              <a:t> </a:t>
            </a:r>
            <a:br>
              <a:rPr lang="en-US" sz="4000" i="1"/>
            </a:br>
            <a:br>
              <a:rPr lang="en-US" sz="1200" i="1"/>
            </a:br>
            <a:r>
              <a:rPr lang="en-US" sz="1800" i="0">
                <a:solidFill>
                  <a:schemeClr val="accent2"/>
                </a:solidFill>
                <a:latin typeface="+mn-lt"/>
              </a:rPr>
              <a:t>We’re delivering vibrant web and mobile experiences that are user-friendly, interactive and easy to navigate.</a:t>
            </a:r>
            <a:endParaRPr lang="en-US" sz="4000" i="0">
              <a:solidFill>
                <a:schemeClr val="accent2"/>
              </a:solidFill>
              <a:latin typeface="+mn-lt"/>
            </a:endParaRPr>
          </a:p>
        </p:txBody>
      </p:sp>
      <p:sp>
        <p:nvSpPr>
          <p:cNvPr id="3" name="Slide Number Placeholder 2">
            <a:extLst>
              <a:ext uri="{FF2B5EF4-FFF2-40B4-BE49-F238E27FC236}">
                <a16:creationId xmlns:a16="http://schemas.microsoft.com/office/drawing/2014/main" id="{C658FE22-D940-EF32-B06B-D6D2FF793165}"/>
              </a:ext>
            </a:extLst>
          </p:cNvPr>
          <p:cNvSpPr>
            <a:spLocks noGrp="1"/>
          </p:cNvSpPr>
          <p:nvPr>
            <p:ph type="sldNum" sz="quarter" idx="10"/>
          </p:nvPr>
        </p:nvSpPr>
        <p:spPr/>
        <p:txBody>
          <a:bodyPr/>
          <a:lstStyle/>
          <a:p>
            <a:fld id="{D8D877B3-D348-4611-9BDB-C5374591D951}" type="slidenum">
              <a:rPr lang="en-US" smtClean="0"/>
              <a:pPr/>
              <a:t>41</a:t>
            </a:fld>
            <a:endParaRPr lang="en-US"/>
          </a:p>
        </p:txBody>
      </p:sp>
      <p:pic>
        <p:nvPicPr>
          <p:cNvPr id="12" name="Picture 11">
            <a:extLst>
              <a:ext uri="{FF2B5EF4-FFF2-40B4-BE49-F238E27FC236}">
                <a16:creationId xmlns:a16="http://schemas.microsoft.com/office/drawing/2014/main" id="{372DAD71-AC53-8888-3FC2-125030598E72}"/>
              </a:ext>
            </a:extLst>
          </p:cNvPr>
          <p:cNvPicPr>
            <a:picLocks noChangeAspect="1"/>
          </p:cNvPicPr>
          <p:nvPr/>
        </p:nvPicPr>
        <p:blipFill>
          <a:blip r:embed="rId3">
            <a:extLst>
              <a:ext uri="{28A0092B-C50C-407E-A947-70E740481C1C}">
                <a14:useLocalDpi xmlns:a14="http://schemas.microsoft.com/office/drawing/2010/main" val="0"/>
              </a:ext>
            </a:extLst>
          </a:blip>
          <a:srcRect t="-28" b="83816"/>
          <a:stretch/>
        </p:blipFill>
        <p:spPr>
          <a:xfrm>
            <a:off x="6740621" y="2091796"/>
            <a:ext cx="1800063" cy="3157537"/>
          </a:xfrm>
          <a:prstGeom prst="rect">
            <a:avLst/>
          </a:prstGeom>
        </p:spPr>
      </p:pic>
    </p:spTree>
    <p:extLst>
      <p:ext uri="{BB962C8B-B14F-4D97-AF65-F5344CB8AC3E}">
        <p14:creationId xmlns:p14="http://schemas.microsoft.com/office/powerpoint/2010/main" val="292314152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82A31936-37B5-5176-4B08-594C318E22CF}"/>
              </a:ext>
            </a:extLst>
          </p:cNvPr>
          <p:cNvSpPr txBox="1">
            <a:spLocks/>
          </p:cNvSpPr>
          <p:nvPr/>
        </p:nvSpPr>
        <p:spPr>
          <a:xfrm>
            <a:off x="901279" y="3179001"/>
            <a:ext cx="8606278" cy="499997"/>
          </a:xfrm>
          <a:prstGeom prst="rect">
            <a:avLst/>
          </a:prstGeom>
          <a:effectLst/>
        </p:spPr>
        <p:txBody>
          <a:bodyPr vert="horz" wrap="square" lIns="0" tIns="0" rIns="0" bIns="0" rtlCol="0" anchor="t" anchorCtr="0">
            <a:noAutofit/>
          </a:bodyPr>
          <a:lstStyle>
            <a:lvl1pPr algn="l" defTabSz="914318" rtl="0" eaLnBrk="1" latinLnBrk="0" hangingPunct="1">
              <a:lnSpc>
                <a:spcPct val="75000"/>
              </a:lnSpc>
              <a:spcBef>
                <a:spcPct val="0"/>
              </a:spcBef>
              <a:buNone/>
              <a:defRPr sz="3600" b="0" i="1" kern="1200" spc="0" baseline="0">
                <a:solidFill>
                  <a:srgbClr val="1E22AA"/>
                </a:solidFill>
                <a:latin typeface="Prometo Medium" panose="020B0704030203060203" pitchFamily="34" charset="0"/>
                <a:ea typeface="+mj-ea"/>
                <a:cs typeface="+mj-cs"/>
              </a:defRPr>
            </a:lvl1pPr>
          </a:lstStyle>
          <a:p>
            <a:r>
              <a:rPr lang="en-US" sz="5400" b="1" i="0">
                <a:solidFill>
                  <a:schemeClr val="bg1"/>
                </a:solidFill>
                <a:latin typeface="Prometo Medium"/>
              </a:rPr>
              <a:t>Marketing Workshop</a:t>
            </a:r>
            <a:endParaRPr lang="en-US" sz="5400" b="1" i="0">
              <a:solidFill>
                <a:schemeClr val="bg1"/>
              </a:solidFill>
            </a:endParaRPr>
          </a:p>
        </p:txBody>
      </p:sp>
    </p:spTree>
    <p:extLst>
      <p:ext uri="{BB962C8B-B14F-4D97-AF65-F5344CB8AC3E}">
        <p14:creationId xmlns:p14="http://schemas.microsoft.com/office/powerpoint/2010/main" val="126398426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59"/>
          <p:cNvSpPr txBox="1">
            <a:spLocks noGrp="1"/>
          </p:cNvSpPr>
          <p:nvPr>
            <p:ph type="title"/>
          </p:nvPr>
        </p:nvSpPr>
        <p:spPr>
          <a:xfrm>
            <a:off x="854699" y="989246"/>
            <a:ext cx="9833429" cy="421803"/>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dk2"/>
              </a:buClr>
              <a:buSzPts val="1800"/>
              <a:buNone/>
            </a:pPr>
            <a:r>
              <a:rPr lang="en-US" i="0">
                <a:latin typeface="Prometo Medium" panose="020B0604030203060203" pitchFamily="34" charset="77"/>
              </a:rPr>
              <a:t>When to use the strategic plan on a page*</a:t>
            </a:r>
          </a:p>
        </p:txBody>
      </p:sp>
      <p:sp>
        <p:nvSpPr>
          <p:cNvPr id="191" name="Google Shape;191;p59"/>
          <p:cNvSpPr txBox="1">
            <a:spLocks noGrp="1"/>
          </p:cNvSpPr>
          <p:nvPr>
            <p:ph idx="1"/>
          </p:nvPr>
        </p:nvSpPr>
        <p:spPr>
          <a:xfrm>
            <a:off x="854700" y="2017946"/>
            <a:ext cx="8618910" cy="3429000"/>
          </a:xfrm>
          <a:prstGeom prst="rect">
            <a:avLst/>
          </a:prstGeom>
          <a:noFill/>
          <a:ln>
            <a:noFill/>
          </a:ln>
        </p:spPr>
        <p:txBody>
          <a:bodyPr spcFirstLastPara="1" wrap="square" lIns="0" tIns="0" rIns="0" bIns="0" anchor="t" anchorCtr="0">
            <a:noAutofit/>
          </a:bodyPr>
          <a:lstStyle/>
          <a:p>
            <a:pPr>
              <a:buClr>
                <a:schemeClr val="accent3"/>
              </a:buClr>
            </a:pPr>
            <a:r>
              <a:rPr lang="en-US" sz="1600" b="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Use</a:t>
            </a:r>
            <a:r>
              <a:rPr lang="en-US" sz="1600" b="0" dirty="0"/>
              <a:t> this template to succinctly communicate marketing strategy with stakeholders. The template can be duplicated to communicate more than one priority. </a:t>
            </a:r>
          </a:p>
          <a:p>
            <a:pPr>
              <a:buClr>
                <a:schemeClr val="accent3"/>
              </a:buClr>
            </a:pPr>
            <a:r>
              <a:rPr lang="en-US" sz="1600" b="0" dirty="0"/>
              <a:t>View the CLRA:</a:t>
            </a:r>
          </a:p>
          <a:p>
            <a:pPr lvl="1">
              <a:buClr>
                <a:schemeClr val="accent3"/>
              </a:buClr>
            </a:pPr>
            <a:r>
              <a:rPr lang="en-US" sz="1400" b="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
                  </a:ext>
                </a:extLst>
              </a:rPr>
              <a:t>For a more comprehensive marketing strategy template.</a:t>
            </a:r>
          </a:p>
          <a:p>
            <a:pPr lvl="1">
              <a:buClr>
                <a:schemeClr val="accent3"/>
              </a:buClr>
            </a:pPr>
            <a:r>
              <a:rPr lang="en-US" sz="1400" b="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5"/>
                  </a:ext>
                </a:extLst>
              </a:rPr>
              <a:t>To operationalize your marketing strategy, use an objectives and key results (OKRs) framework for goal setting. </a:t>
            </a:r>
          </a:p>
          <a:p>
            <a:pPr lvl="1">
              <a:buClr>
                <a:schemeClr val="accent3"/>
              </a:buClr>
            </a:pPr>
            <a:r>
              <a:rPr lang="en-US" sz="1400" b="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9"/>
                  </a:ext>
                </a:extLst>
              </a:rPr>
              <a:t>For a step-by-step guide to marketing strategic planning</a:t>
            </a:r>
            <a:r>
              <a:rPr lang="en-US" sz="14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9"/>
                  </a:ext>
                </a:extLst>
              </a:rPr>
              <a:t>.</a:t>
            </a:r>
            <a:endParaRPr lang="en-US" sz="1400" b="0" dirty="0"/>
          </a:p>
        </p:txBody>
      </p:sp>
      <p:sp>
        <p:nvSpPr>
          <p:cNvPr id="2" name="TextBox 1">
            <a:extLst>
              <a:ext uri="{FF2B5EF4-FFF2-40B4-BE49-F238E27FC236}">
                <a16:creationId xmlns:a16="http://schemas.microsoft.com/office/drawing/2014/main" id="{9A171482-8357-5FED-2E5F-01B294ACD91F}"/>
              </a:ext>
            </a:extLst>
          </p:cNvPr>
          <p:cNvSpPr txBox="1"/>
          <p:nvPr/>
        </p:nvSpPr>
        <p:spPr>
          <a:xfrm>
            <a:off x="854699" y="6132819"/>
            <a:ext cx="7157729" cy="338554"/>
          </a:xfrm>
          <a:prstGeom prst="rect">
            <a:avLst/>
          </a:prstGeom>
          <a:noFill/>
        </p:spPr>
        <p:txBody>
          <a:bodyPr wrap="none" rtlCol="0">
            <a:spAutoFit/>
          </a:bodyPr>
          <a:lstStyle/>
          <a:p>
            <a:r>
              <a:rPr lang="en-US" sz="1600"/>
              <a:t>*Tools and resources for this workshop have been provided by Gartner.</a:t>
            </a:r>
          </a:p>
        </p:txBody>
      </p:sp>
      <p:cxnSp>
        <p:nvCxnSpPr>
          <p:cNvPr id="4" name="Straight Connector 3">
            <a:extLst>
              <a:ext uri="{FF2B5EF4-FFF2-40B4-BE49-F238E27FC236}">
                <a16:creationId xmlns:a16="http://schemas.microsoft.com/office/drawing/2014/main" id="{8B467B1C-B0D0-3ABE-947C-56D1DD6BD39A}"/>
              </a:ext>
            </a:extLst>
          </p:cNvPr>
          <p:cNvCxnSpPr>
            <a:cxnSpLocks/>
          </p:cNvCxnSpPr>
          <p:nvPr/>
        </p:nvCxnSpPr>
        <p:spPr>
          <a:xfrm>
            <a:off x="854699" y="1789121"/>
            <a:ext cx="8714603"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9361168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211" name="Google Shape;211;p2"/>
          <p:cNvSpPr txBox="1"/>
          <p:nvPr/>
        </p:nvSpPr>
        <p:spPr>
          <a:xfrm>
            <a:off x="3919799" y="2001767"/>
            <a:ext cx="4384229" cy="274320"/>
          </a:xfrm>
          <a:prstGeom prst="rect">
            <a:avLst/>
          </a:prstGeom>
          <a:noFill/>
          <a:ln w="19050" cap="flat" cmpd="sng">
            <a:solidFill>
              <a:schemeClr val="accent2"/>
            </a:solidFill>
            <a:prstDash val="solid"/>
            <a:round/>
            <a:headEnd type="none" w="sm" len="sm"/>
            <a:tailEnd type="none" w="sm" len="sm"/>
          </a:ln>
        </p:spPr>
        <p:txBody>
          <a:bodyPr spcFirstLastPara="1" wrap="square" lIns="0" tIns="45700" rIns="0"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noFill/>
              <a:ea typeface="Arial"/>
              <a:cs typeface="Arial"/>
              <a:sym typeface="Arial"/>
            </a:endParaRPr>
          </a:p>
        </p:txBody>
      </p:sp>
      <p:graphicFrame>
        <p:nvGraphicFramePr>
          <p:cNvPr id="4" name="Table 3">
            <a:extLst>
              <a:ext uri="{FF2B5EF4-FFF2-40B4-BE49-F238E27FC236}">
                <a16:creationId xmlns:a16="http://schemas.microsoft.com/office/drawing/2014/main" id="{C26C4A88-09E4-1C20-2C57-CF8D1FFE732E}"/>
              </a:ext>
            </a:extLst>
          </p:cNvPr>
          <p:cNvGraphicFramePr>
            <a:graphicFrameLocks noGrp="1"/>
          </p:cNvGraphicFramePr>
          <p:nvPr/>
        </p:nvGraphicFramePr>
        <p:xfrm>
          <a:off x="3919799" y="1595136"/>
          <a:ext cx="4384229" cy="5037328"/>
        </p:xfrm>
        <a:graphic>
          <a:graphicData uri="http://schemas.openxmlformats.org/drawingml/2006/table">
            <a:tbl>
              <a:tblPr firstRow="1" bandRow="1">
                <a:tableStyleId>{5C22544A-7EE6-4342-B048-85BDC9FD1C3A}</a:tableStyleId>
              </a:tblPr>
              <a:tblGrid>
                <a:gridCol w="1042999">
                  <a:extLst>
                    <a:ext uri="{9D8B030D-6E8A-4147-A177-3AD203B41FA5}">
                      <a16:colId xmlns:a16="http://schemas.microsoft.com/office/drawing/2014/main" val="2532830709"/>
                    </a:ext>
                  </a:extLst>
                </a:gridCol>
                <a:gridCol w="145647">
                  <a:extLst>
                    <a:ext uri="{9D8B030D-6E8A-4147-A177-3AD203B41FA5}">
                      <a16:colId xmlns:a16="http://schemas.microsoft.com/office/drawing/2014/main" val="3028055629"/>
                    </a:ext>
                  </a:extLst>
                </a:gridCol>
                <a:gridCol w="3195583">
                  <a:extLst>
                    <a:ext uri="{9D8B030D-6E8A-4147-A177-3AD203B41FA5}">
                      <a16:colId xmlns:a16="http://schemas.microsoft.com/office/drawing/2014/main" val="3162672602"/>
                    </a:ext>
                  </a:extLst>
                </a:gridCol>
              </a:tblGrid>
              <a:tr h="370840">
                <a:tc gridSpan="3">
                  <a:txBody>
                    <a:bodyPr/>
                    <a:lstStyle/>
                    <a:p>
                      <a:pPr marL="0" marR="0" lvl="0" indent="0" algn="l" defTabSz="914318" rtl="0" eaLnBrk="1" fontAlgn="auto" latinLnBrk="0" hangingPunct="1">
                        <a:lnSpc>
                          <a:spcPct val="100000"/>
                        </a:lnSpc>
                        <a:spcBef>
                          <a:spcPts val="0"/>
                        </a:spcBef>
                        <a:spcAft>
                          <a:spcPts val="0"/>
                        </a:spcAft>
                        <a:buClrTx/>
                        <a:buSzTx/>
                        <a:buFontTx/>
                        <a:buNone/>
                        <a:tabLst/>
                        <a:defRPr/>
                      </a:pPr>
                      <a:r>
                        <a:rPr lang="en-GB" sz="1400" b="1" i="0" u="none" strike="noStrike" cap="none">
                          <a:solidFill>
                            <a:schemeClr val="lt1"/>
                          </a:solidFill>
                          <a:ea typeface="Arial"/>
                          <a:cs typeface="Arial"/>
                          <a:sym typeface="Arial"/>
                        </a:rPr>
                        <a:t>Plan</a:t>
                      </a:r>
                      <a:endParaRPr lang="en-GB" sz="1400" b="0" i="0" u="none" strike="noStrike" cap="none">
                        <a:solidFill>
                          <a:srgbClr val="000000"/>
                        </a:solidFill>
                        <a:ea typeface="Arial"/>
                        <a:cs typeface="Arial"/>
                        <a:sym typeface="Arial"/>
                      </a:endParaRPr>
                    </a:p>
                  </a:txBody>
                  <a:tcPr>
                    <a:lnB w="38100" cmpd="sng">
                      <a:noFill/>
                    </a:lnB>
                    <a:solidFill>
                      <a:srgbClr val="002060"/>
                    </a:solidFill>
                  </a:tcPr>
                </a:tc>
                <a:tc hMerge="1">
                  <a:txBody>
                    <a:bodyPr/>
                    <a:lstStyle/>
                    <a:p>
                      <a:endParaRPr lang="en-US"/>
                    </a:p>
                  </a:txBody>
                  <a:tcPr/>
                </a:tc>
                <a:tc hMerge="1">
                  <a:txBody>
                    <a:bodyPr/>
                    <a:lstStyle/>
                    <a:p>
                      <a:pPr marL="0" marR="0" lvl="0" indent="0" algn="l" defTabSz="914318" rtl="0" eaLnBrk="1" fontAlgn="auto" latinLnBrk="0" hangingPunct="1">
                        <a:lnSpc>
                          <a:spcPct val="100000"/>
                        </a:lnSpc>
                        <a:spcBef>
                          <a:spcPts val="0"/>
                        </a:spcBef>
                        <a:spcAft>
                          <a:spcPts val="0"/>
                        </a:spcAft>
                        <a:buClrTx/>
                        <a:buSzTx/>
                        <a:buFontTx/>
                        <a:buNone/>
                        <a:tabLst/>
                        <a:defRPr/>
                      </a:pPr>
                      <a:endParaRPr lang="en-GB" sz="1400" b="0" i="0" u="none" strike="noStrike" cap="none">
                        <a:solidFill>
                          <a:srgbClr val="000000"/>
                        </a:solidFill>
                        <a:ea typeface="Arial"/>
                        <a:cs typeface="Arial"/>
                        <a:sym typeface="Arial"/>
                      </a:endParaRPr>
                    </a:p>
                  </a:txBody>
                  <a:tcPr>
                    <a:solidFill>
                      <a:srgbClr val="002060"/>
                    </a:solidFill>
                  </a:tcPr>
                </a:tc>
                <a:extLst>
                  <a:ext uri="{0D108BD9-81ED-4DB2-BD59-A6C34878D82A}">
                    <a16:rowId xmlns:a16="http://schemas.microsoft.com/office/drawing/2014/main" val="91839233"/>
                  </a:ext>
                </a:extLst>
              </a:tr>
              <a:tr h="370840">
                <a:tc>
                  <a:txBody>
                    <a:bodyPr/>
                    <a:lstStyle/>
                    <a:p>
                      <a:pPr marL="0" marR="0" lvl="0" indent="0" algn="l" defTabSz="914318" rtl="0" eaLnBrk="1" fontAlgn="auto" latinLnBrk="0" hangingPunct="1">
                        <a:lnSpc>
                          <a:spcPct val="100000"/>
                        </a:lnSpc>
                        <a:spcBef>
                          <a:spcPts val="0"/>
                        </a:spcBef>
                        <a:spcAft>
                          <a:spcPts val="0"/>
                        </a:spcAft>
                        <a:buClrTx/>
                        <a:buSzTx/>
                        <a:buFontTx/>
                        <a:buNone/>
                        <a:tabLst/>
                        <a:defRPr/>
                      </a:pPr>
                      <a:r>
                        <a:rPr lang="en-GB" sz="1100" b="0" i="0" u="none" strike="noStrike" cap="none">
                          <a:solidFill>
                            <a:srgbClr val="000000"/>
                          </a:solidFill>
                          <a:ea typeface="Arial"/>
                          <a:cs typeface="Arial"/>
                          <a:sym typeface="Arial"/>
                        </a:rPr>
                        <a:t>Expressed as </a:t>
                      </a:r>
                      <a:r>
                        <a:rPr lang="en-GB" sz="1100" b="1" i="0" u="none" strike="noStrike" cap="none">
                          <a:solidFill>
                            <a:srgbClr val="000000"/>
                          </a:solidFill>
                          <a:ea typeface="Arial"/>
                          <a:cs typeface="Arial"/>
                          <a:sym typeface="Arial"/>
                        </a:rPr>
                        <a:t>1 sentence</a:t>
                      </a:r>
                      <a:endParaRPr lang="en-GB" sz="1100" b="0" i="0" u="none" strike="noStrike" cap="none">
                        <a:solidFill>
                          <a:srgbClr val="000000"/>
                        </a:solidFill>
                        <a:ea typeface="Arial"/>
                        <a:cs typeface="Arial"/>
                        <a:sym typeface="Aria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gridSpan="2">
                  <a:txBody>
                    <a:bodyPr/>
                    <a:lstStyle/>
                    <a:p>
                      <a:pPr marL="85725" marR="0" lvl="0" indent="-85725" algn="l" rtl="0">
                        <a:lnSpc>
                          <a:spcPct val="80000"/>
                        </a:lnSpc>
                        <a:spcBef>
                          <a:spcPts val="300"/>
                        </a:spcBef>
                        <a:spcAft>
                          <a:spcPts val="0"/>
                        </a:spcAft>
                        <a:buSzPts val="1100"/>
                        <a:buChar char="•"/>
                      </a:pPr>
                      <a:r>
                        <a:rPr lang="en-GB" sz="1100"/>
                        <a:t>Focus on succinctly communicating your </a:t>
                      </a:r>
                      <a:r>
                        <a:rPr lang="en-GB" sz="1100" b="1"/>
                        <a:t>objective</a:t>
                      </a:r>
                    </a:p>
                    <a:p>
                      <a:pPr marL="85725" marR="0" lvl="0" indent="-85725" algn="l" rtl="0">
                        <a:lnSpc>
                          <a:spcPct val="80000"/>
                        </a:lnSpc>
                        <a:spcBef>
                          <a:spcPts val="300"/>
                        </a:spcBef>
                        <a:spcAft>
                          <a:spcPts val="0"/>
                        </a:spcAft>
                        <a:buSzPts val="1100"/>
                        <a:buChar char="•"/>
                      </a:pPr>
                      <a:r>
                        <a:rPr lang="en-GB" sz="1100"/>
                        <a:t>Be specific about </a:t>
                      </a:r>
                      <a:r>
                        <a:rPr lang="en-GB" sz="1100" b="1"/>
                        <a:t>what</a:t>
                      </a:r>
                      <a:r>
                        <a:rPr lang="en-GB" sz="1100"/>
                        <a:t> you intend to accomplish</a:t>
                      </a:r>
                    </a:p>
                    <a:p>
                      <a:pPr marL="85725" marR="0" lvl="0" indent="-85725" algn="l" rtl="0">
                        <a:lnSpc>
                          <a:spcPct val="80000"/>
                        </a:lnSpc>
                        <a:spcBef>
                          <a:spcPts val="300"/>
                        </a:spcBef>
                        <a:spcAft>
                          <a:spcPts val="0"/>
                        </a:spcAft>
                        <a:buSzPts val="1100"/>
                        <a:buChar char="•"/>
                      </a:pPr>
                      <a:r>
                        <a:rPr lang="en-GB" sz="1100"/>
                        <a:t>Include </a:t>
                      </a:r>
                      <a:r>
                        <a:rPr lang="en-GB" sz="1100" b="1"/>
                        <a:t>how</a:t>
                      </a:r>
                      <a:r>
                        <a:rPr lang="en-GB" sz="1100"/>
                        <a:t> you intend to accomplish it at a high level</a:t>
                      </a:r>
                      <a:endParaRPr lang="en-GB" sz="1100" b="0" i="0" u="none" strike="noStrike" cap="none">
                        <a:solidFill>
                          <a:srgbClr val="000000"/>
                        </a:solidFill>
                        <a:ea typeface="Arial"/>
                        <a:cs typeface="Arial"/>
                        <a:sym typeface="Aria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hMerge="1">
                  <a:txBody>
                    <a:bodyPr/>
                    <a:lstStyle/>
                    <a:p>
                      <a:pPr marL="85725" marR="0" lvl="0" indent="-85725" algn="l" rtl="0">
                        <a:lnSpc>
                          <a:spcPct val="80000"/>
                        </a:lnSpc>
                        <a:spcBef>
                          <a:spcPts val="300"/>
                        </a:spcBef>
                        <a:spcAft>
                          <a:spcPts val="0"/>
                        </a:spcAft>
                        <a:buSzPts val="1100"/>
                        <a:buChar char="•"/>
                      </a:pPr>
                      <a:endParaRPr lang="en-GB" sz="1100" b="0" i="0" u="none" strike="noStrike" cap="none">
                        <a:solidFill>
                          <a:srgbClr val="000000"/>
                        </a:solidFill>
                        <a:ea typeface="Arial"/>
                        <a:cs typeface="Arial"/>
                        <a:sym typeface="Arial"/>
                      </a:endParaRPr>
                    </a:p>
                  </a:txBody>
                  <a:tcPr>
                    <a:solidFill>
                      <a:schemeClr val="bg1"/>
                    </a:solidFill>
                  </a:tcPr>
                </a:tc>
                <a:extLst>
                  <a:ext uri="{0D108BD9-81ED-4DB2-BD59-A6C34878D82A}">
                    <a16:rowId xmlns:a16="http://schemas.microsoft.com/office/drawing/2014/main" val="3988142297"/>
                  </a:ext>
                </a:extLst>
              </a:tr>
              <a:tr h="370840">
                <a:tc gridSpan="3">
                  <a:txBody>
                    <a:bodyPr/>
                    <a:lstStyle/>
                    <a:p>
                      <a:pPr marL="0" marR="0" lvl="0" indent="0" algn="l" defTabSz="914318" rtl="0" eaLnBrk="1" fontAlgn="auto" latinLnBrk="0" hangingPunct="1">
                        <a:lnSpc>
                          <a:spcPct val="100000"/>
                        </a:lnSpc>
                        <a:spcBef>
                          <a:spcPts val="0"/>
                        </a:spcBef>
                        <a:spcAft>
                          <a:spcPts val="0"/>
                        </a:spcAft>
                        <a:buClrTx/>
                        <a:buSzTx/>
                        <a:buFontTx/>
                        <a:buNone/>
                        <a:tabLst/>
                        <a:defRPr/>
                      </a:pPr>
                      <a:r>
                        <a:rPr lang="en-GB" sz="1100" b="1" i="0" u="none" strike="noStrike" cap="none">
                          <a:solidFill>
                            <a:srgbClr val="000000"/>
                          </a:solidFill>
                          <a:ea typeface="Arial"/>
                          <a:cs typeface="Arial"/>
                          <a:sym typeface="Arial"/>
                        </a:rPr>
                        <a:t>Example</a:t>
                      </a:r>
                      <a:br>
                        <a:rPr lang="en-GB" sz="1100" b="1" i="0" u="none" strike="noStrike" cap="none">
                          <a:solidFill>
                            <a:srgbClr val="000000"/>
                          </a:solidFill>
                          <a:ea typeface="Arial"/>
                          <a:cs typeface="Arial"/>
                          <a:sym typeface="Arial"/>
                        </a:rPr>
                      </a:br>
                      <a:r>
                        <a:rPr lang="en-GB" sz="1100"/>
                        <a:t>D</a:t>
                      </a:r>
                      <a:r>
                        <a:rPr lang="en-GB" sz="1100" b="0" i="0" u="none" strike="noStrike" cap="none">
                          <a:solidFill>
                            <a:srgbClr val="000000"/>
                          </a:solidFill>
                          <a:ea typeface="Arial"/>
                          <a:cs typeface="Arial"/>
                          <a:sym typeface="Arial"/>
                        </a:rPr>
                        <a:t>rive the company’s top-line growth by building a preference for digital channels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lumMod val="20000"/>
                        <a:lumOff val="80000"/>
                      </a:schemeClr>
                    </a:solidFill>
                  </a:tcPr>
                </a:tc>
                <a:tc hMerge="1">
                  <a:txBody>
                    <a:bodyPr/>
                    <a:lstStyle/>
                    <a:p>
                      <a:endParaRPr lang="en-US"/>
                    </a:p>
                  </a:txBody>
                  <a:tcPr/>
                </a:tc>
                <a:tc hMerge="1">
                  <a:txBody>
                    <a:bodyPr/>
                    <a:lstStyle/>
                    <a:p>
                      <a:pPr marL="0" marR="0" lvl="0" indent="0" algn="l" defTabSz="914318" rtl="0" eaLnBrk="1" fontAlgn="auto" latinLnBrk="0" hangingPunct="1">
                        <a:lnSpc>
                          <a:spcPct val="100000"/>
                        </a:lnSpc>
                        <a:spcBef>
                          <a:spcPts val="0"/>
                        </a:spcBef>
                        <a:spcAft>
                          <a:spcPts val="0"/>
                        </a:spcAft>
                        <a:buClrTx/>
                        <a:buSzTx/>
                        <a:buFontTx/>
                        <a:buNone/>
                        <a:tabLst/>
                        <a:defRPr/>
                      </a:pPr>
                      <a:endParaRPr lang="en-GB" sz="1100" b="0" i="0" u="none" strike="noStrike" cap="none">
                        <a:solidFill>
                          <a:srgbClr val="000000"/>
                        </a:solidFill>
                        <a:ea typeface="Arial"/>
                        <a:cs typeface="Arial"/>
                        <a:sym typeface="Arial"/>
                      </a:endParaRPr>
                    </a:p>
                  </a:txBody>
                  <a:tcPr>
                    <a:solidFill>
                      <a:schemeClr val="tx2">
                        <a:lumMod val="20000"/>
                        <a:lumOff val="80000"/>
                      </a:schemeClr>
                    </a:solidFill>
                  </a:tcPr>
                </a:tc>
                <a:extLst>
                  <a:ext uri="{0D108BD9-81ED-4DB2-BD59-A6C34878D82A}">
                    <a16:rowId xmlns:a16="http://schemas.microsoft.com/office/drawing/2014/main" val="2638948980"/>
                  </a:ext>
                </a:extLst>
              </a:tr>
              <a:tr h="370840">
                <a:tc>
                  <a:txBody>
                    <a:bodyPr/>
                    <a:lstStyle/>
                    <a:p>
                      <a:pPr marL="0" marR="0" lvl="0" indent="0" algn="l" defTabSz="914318" rtl="0" eaLnBrk="1" fontAlgn="auto" latinLnBrk="0" hangingPunct="1">
                        <a:lnSpc>
                          <a:spcPct val="100000"/>
                        </a:lnSpc>
                        <a:spcBef>
                          <a:spcPts val="0"/>
                        </a:spcBef>
                        <a:spcAft>
                          <a:spcPts val="0"/>
                        </a:spcAft>
                        <a:buClrTx/>
                        <a:buSzTx/>
                        <a:buFontTx/>
                        <a:buNone/>
                        <a:tabLst/>
                        <a:defRPr/>
                      </a:pPr>
                      <a:r>
                        <a:rPr lang="en-GB" sz="1100" b="0" i="0" u="none" strike="noStrike" cap="none">
                          <a:solidFill>
                            <a:schemeClr val="dk1"/>
                          </a:solidFill>
                          <a:ea typeface="Arial"/>
                          <a:cs typeface="Arial"/>
                          <a:sym typeface="Arial"/>
                        </a:rPr>
                        <a:t>Constituted of </a:t>
                      </a:r>
                      <a:r>
                        <a:rPr lang="en-GB" sz="1100" b="1" i="0" u="none" strike="noStrike" cap="none">
                          <a:solidFill>
                            <a:schemeClr val="dk1"/>
                          </a:solidFill>
                          <a:ea typeface="Arial"/>
                          <a:cs typeface="Arial"/>
                          <a:sym typeface="Arial"/>
                        </a:rPr>
                        <a:t>4 to 7 initiatives</a:t>
                      </a:r>
                      <a:endParaRPr lang="en-GB" sz="1100" b="0" i="0" u="none" strike="noStrike" cap="none">
                        <a:solidFill>
                          <a:srgbClr val="000000"/>
                        </a:solidFill>
                        <a:ea typeface="Arial"/>
                        <a:cs typeface="Arial"/>
                        <a:sym typeface="Arial"/>
                      </a:endParaRPr>
                    </a:p>
                    <a:p>
                      <a:endParaRPr lang="en-US" sz="110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gridSpan="2">
                  <a:txBody>
                    <a:bodyPr/>
                    <a:lstStyle/>
                    <a:p>
                      <a:pPr marL="85725" marR="0" lvl="0" indent="-85725" algn="l" rtl="0">
                        <a:lnSpc>
                          <a:spcPct val="80000"/>
                        </a:lnSpc>
                        <a:spcBef>
                          <a:spcPts val="300"/>
                        </a:spcBef>
                        <a:spcAft>
                          <a:spcPts val="0"/>
                        </a:spcAft>
                        <a:buClr>
                          <a:srgbClr val="000000"/>
                        </a:buClr>
                        <a:buSzPts val="1200"/>
                        <a:buFont typeface="Arial"/>
                        <a:buChar char="•"/>
                      </a:pPr>
                      <a:r>
                        <a:rPr lang="en-GB" sz="1100"/>
                        <a:t>Focus on </a:t>
                      </a:r>
                      <a:r>
                        <a:rPr lang="en-GB" sz="1100" b="1"/>
                        <a:t>key results</a:t>
                      </a:r>
                      <a:r>
                        <a:rPr lang="en-GB" sz="1100"/>
                        <a:t> required to demonstrate progress toward your stated strategic objective</a:t>
                      </a:r>
                      <a:endParaRPr lang="en-GB" sz="1100" b="0" i="0" u="none" strike="noStrike" cap="none">
                        <a:solidFill>
                          <a:srgbClr val="000000"/>
                        </a:solidFill>
                        <a:ea typeface="Arial"/>
                        <a:cs typeface="Arial"/>
                        <a:sym typeface="Arial"/>
                      </a:endParaRPr>
                    </a:p>
                    <a:p>
                      <a:pPr marL="85725" marR="0" lvl="0" indent="-85725" algn="l" rtl="0">
                        <a:lnSpc>
                          <a:spcPct val="80000"/>
                        </a:lnSpc>
                        <a:spcBef>
                          <a:spcPts val="300"/>
                        </a:spcBef>
                        <a:spcAft>
                          <a:spcPts val="0"/>
                        </a:spcAft>
                        <a:buClr>
                          <a:srgbClr val="000000"/>
                        </a:buClr>
                        <a:buSzPts val="1200"/>
                        <a:buFont typeface="Arial"/>
                        <a:buChar char="•"/>
                      </a:pPr>
                      <a:r>
                        <a:rPr lang="en-GB" sz="1100" b="0" i="0" u="none" strike="noStrike" cap="none">
                          <a:solidFill>
                            <a:srgbClr val="000000"/>
                          </a:solidFill>
                          <a:ea typeface="Arial"/>
                          <a:cs typeface="Arial"/>
                          <a:sym typeface="Arial"/>
                        </a:rPr>
                        <a:t>Determine </a:t>
                      </a:r>
                      <a:r>
                        <a:rPr lang="en-GB" sz="1100" b="1" i="0" u="none" strike="noStrike" cap="none">
                          <a:solidFill>
                            <a:srgbClr val="000000"/>
                          </a:solidFill>
                        </a:rPr>
                        <a:t>accountability</a:t>
                      </a:r>
                      <a:r>
                        <a:rPr lang="en-GB" sz="1100" b="0" i="0" u="none" strike="noStrike" cap="none">
                          <a:solidFill>
                            <a:srgbClr val="000000"/>
                          </a:solidFill>
                          <a:ea typeface="Arial"/>
                          <a:cs typeface="Arial"/>
                          <a:sym typeface="Arial"/>
                        </a:rPr>
                        <a:t> within marketing or with other stakeholders</a:t>
                      </a:r>
                    </a:p>
                    <a:p>
                      <a:pPr marL="85725" marR="0" lvl="0" indent="-79375" algn="l" rtl="0">
                        <a:lnSpc>
                          <a:spcPct val="80000"/>
                        </a:lnSpc>
                        <a:spcBef>
                          <a:spcPts val="300"/>
                        </a:spcBef>
                        <a:spcAft>
                          <a:spcPts val="0"/>
                        </a:spcAft>
                        <a:buSzPts val="1100"/>
                        <a:buChar char="•"/>
                      </a:pPr>
                      <a:r>
                        <a:rPr lang="en-GB" sz="1100"/>
                        <a:t>Include as much </a:t>
                      </a:r>
                      <a:r>
                        <a:rPr lang="en-GB" sz="1100" b="1"/>
                        <a:t>specificity </a:t>
                      </a:r>
                      <a:r>
                        <a:rPr lang="en-GB" sz="1100"/>
                        <a:t>as possible with regards to measurement and timing</a:t>
                      </a:r>
                      <a:endParaRPr lang="en-US" sz="110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pPr marL="85725" marR="0" lvl="0" indent="-79375" algn="l" rtl="0">
                        <a:lnSpc>
                          <a:spcPct val="80000"/>
                        </a:lnSpc>
                        <a:spcBef>
                          <a:spcPts val="300"/>
                        </a:spcBef>
                        <a:spcAft>
                          <a:spcPts val="0"/>
                        </a:spcAft>
                        <a:buSzPts val="1100"/>
                        <a:buChar char="•"/>
                      </a:pPr>
                      <a:endParaRPr lang="en-US" sz="1100"/>
                    </a:p>
                  </a:txBody>
                  <a:tcPr>
                    <a:solidFill>
                      <a:schemeClr val="bg1"/>
                    </a:solidFill>
                  </a:tcPr>
                </a:tc>
                <a:extLst>
                  <a:ext uri="{0D108BD9-81ED-4DB2-BD59-A6C34878D82A}">
                    <a16:rowId xmlns:a16="http://schemas.microsoft.com/office/drawing/2014/main" val="617441363"/>
                  </a:ext>
                </a:extLst>
              </a:tr>
              <a:tr h="370840">
                <a:tc gridSpan="3">
                  <a:txBody>
                    <a:bodyPr/>
                    <a:lstStyle/>
                    <a:p>
                      <a:pPr marL="0" marR="0" lvl="0" indent="0" algn="l" rtl="0">
                        <a:lnSpc>
                          <a:spcPct val="80000"/>
                        </a:lnSpc>
                        <a:spcBef>
                          <a:spcPts val="0"/>
                        </a:spcBef>
                        <a:spcAft>
                          <a:spcPts val="0"/>
                        </a:spcAft>
                        <a:buClr>
                          <a:srgbClr val="000000"/>
                        </a:buClr>
                        <a:buSzPts val="1100"/>
                        <a:buFont typeface="Arial"/>
                        <a:buNone/>
                      </a:pPr>
                      <a:r>
                        <a:rPr lang="en-GB" sz="1100" b="1" i="0" u="none" strike="noStrike" cap="none">
                          <a:solidFill>
                            <a:srgbClr val="000000"/>
                          </a:solidFill>
                          <a:ea typeface="Arial"/>
                          <a:cs typeface="Arial"/>
                          <a:sym typeface="Arial"/>
                        </a:rPr>
                        <a:t>Examples</a:t>
                      </a:r>
                      <a:endParaRPr lang="en-GB" sz="1100" b="0" i="0" u="none" strike="noStrike" cap="none">
                        <a:solidFill>
                          <a:srgbClr val="000000"/>
                        </a:solidFill>
                        <a:ea typeface="Arial"/>
                        <a:cs typeface="Arial"/>
                        <a:sym typeface="Arial"/>
                      </a:endParaRPr>
                    </a:p>
                    <a:p>
                      <a:pPr marL="85725" marR="0" lvl="0" indent="-85725" algn="l" rtl="0">
                        <a:lnSpc>
                          <a:spcPct val="80000"/>
                        </a:lnSpc>
                        <a:spcBef>
                          <a:spcPts val="300"/>
                        </a:spcBef>
                        <a:spcAft>
                          <a:spcPts val="0"/>
                        </a:spcAft>
                        <a:buClr>
                          <a:srgbClr val="000000"/>
                        </a:buClr>
                        <a:buSzPts val="1200"/>
                        <a:buFont typeface="Arial"/>
                        <a:buChar char="•"/>
                      </a:pPr>
                      <a:r>
                        <a:rPr lang="en-GB" sz="1100" b="0" i="0" u="none" strike="noStrike" cap="none">
                          <a:solidFill>
                            <a:srgbClr val="000000"/>
                          </a:solidFill>
                          <a:ea typeface="Arial"/>
                          <a:cs typeface="Arial"/>
                          <a:sym typeface="Arial"/>
                        </a:rPr>
                        <a:t>Improve online customer experience by enhancing digital product </a:t>
                      </a:r>
                      <a:r>
                        <a:rPr lang="en-GB" sz="1100" b="0" i="0" u="none" strike="noStrike" cap="none" err="1">
                          <a:solidFill>
                            <a:srgbClr val="000000"/>
                          </a:solidFill>
                          <a:ea typeface="Arial"/>
                          <a:cs typeface="Arial"/>
                          <a:sym typeface="Arial"/>
                        </a:rPr>
                        <a:t>catalog</a:t>
                      </a:r>
                      <a:r>
                        <a:rPr lang="en-GB" sz="1100" b="0" i="0" u="none" strike="noStrike" cap="none">
                          <a:solidFill>
                            <a:srgbClr val="000000"/>
                          </a:solidFill>
                          <a:ea typeface="Arial"/>
                          <a:cs typeface="Arial"/>
                          <a:sym typeface="Arial"/>
                        </a:rPr>
                        <a:t> to enable 65</a:t>
                      </a:r>
                      <a:r>
                        <a:rPr lang="en-GB" sz="1100"/>
                        <a:t>% of consumers to purchase online by year-end</a:t>
                      </a:r>
                      <a:endParaRPr lang="en-GB" sz="1100" b="0" i="0" u="none" strike="noStrike" cap="none">
                        <a:solidFill>
                          <a:srgbClr val="000000"/>
                        </a:solidFill>
                        <a:ea typeface="Arial"/>
                        <a:cs typeface="Arial"/>
                        <a:sym typeface="Arial"/>
                      </a:endParaRPr>
                    </a:p>
                    <a:p>
                      <a:pPr marL="85725" marR="0" lvl="0" indent="-85725" algn="l" rtl="0">
                        <a:lnSpc>
                          <a:spcPct val="80000"/>
                        </a:lnSpc>
                        <a:spcBef>
                          <a:spcPts val="300"/>
                        </a:spcBef>
                        <a:spcAft>
                          <a:spcPts val="0"/>
                        </a:spcAft>
                        <a:buClr>
                          <a:srgbClr val="000000"/>
                        </a:buClr>
                        <a:buSzPts val="1200"/>
                        <a:buFont typeface="Arial"/>
                        <a:buChar char="•"/>
                      </a:pPr>
                      <a:r>
                        <a:rPr lang="en-GB" sz="1100" b="0" i="0" u="none" strike="noStrike" cap="none">
                          <a:solidFill>
                            <a:srgbClr val="000000"/>
                          </a:solidFill>
                          <a:ea typeface="Arial"/>
                          <a:cs typeface="Arial"/>
                          <a:sym typeface="Arial"/>
                        </a:rPr>
                        <a:t>Invest in digital advertising to drive 50,000 visitors per month to the website </a:t>
                      </a:r>
                      <a:r>
                        <a:rPr lang="en-GB" sz="1100"/>
                        <a:t>within</a:t>
                      </a:r>
                      <a:r>
                        <a:rPr lang="en-GB" sz="1100" b="0" i="0" u="none" strike="noStrike" cap="none">
                          <a:solidFill>
                            <a:srgbClr val="000000"/>
                          </a:solidFill>
                          <a:ea typeface="Arial"/>
                          <a:cs typeface="Arial"/>
                          <a:sym typeface="Arial"/>
                        </a:rPr>
                        <a:t> 6 months</a:t>
                      </a:r>
                      <a:endParaRPr lang="en-GB" sz="1100" b="0" i="0" u="none" strike="noStrike" cap="none">
                        <a:solidFill>
                          <a:schemeClr val="dk1"/>
                        </a:solidFill>
                        <a:ea typeface="Arial"/>
                        <a:cs typeface="Arial"/>
                        <a:sym typeface="Aria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lumMod val="20000"/>
                        <a:lumOff val="80000"/>
                      </a:schemeClr>
                    </a:solidFill>
                  </a:tcPr>
                </a:tc>
                <a:tc hMerge="1">
                  <a:txBody>
                    <a:bodyPr/>
                    <a:lstStyle/>
                    <a:p>
                      <a:endParaRPr lang="en-US"/>
                    </a:p>
                  </a:txBody>
                  <a:tcPr/>
                </a:tc>
                <a:tc hMerge="1">
                  <a:txBody>
                    <a:bodyPr/>
                    <a:lstStyle/>
                    <a:p>
                      <a:pPr marL="85725" marR="0" lvl="0" indent="-85725" algn="l" rtl="0">
                        <a:lnSpc>
                          <a:spcPct val="80000"/>
                        </a:lnSpc>
                        <a:spcBef>
                          <a:spcPts val="300"/>
                        </a:spcBef>
                        <a:spcAft>
                          <a:spcPts val="0"/>
                        </a:spcAft>
                        <a:buClr>
                          <a:srgbClr val="000000"/>
                        </a:buClr>
                        <a:buSzPts val="1200"/>
                        <a:buFont typeface="Arial"/>
                        <a:buChar char="•"/>
                      </a:pPr>
                      <a:endParaRPr lang="en-GB" sz="1100" b="0" i="0" u="none" strike="noStrike" cap="none">
                        <a:solidFill>
                          <a:schemeClr val="dk1"/>
                        </a:solidFill>
                        <a:ea typeface="Arial"/>
                        <a:cs typeface="Arial"/>
                        <a:sym typeface="Arial"/>
                      </a:endParaRPr>
                    </a:p>
                  </a:txBody>
                  <a:tcPr>
                    <a:solidFill>
                      <a:schemeClr val="tx2">
                        <a:lumMod val="20000"/>
                        <a:lumOff val="80000"/>
                      </a:schemeClr>
                    </a:solidFill>
                  </a:tcPr>
                </a:tc>
                <a:extLst>
                  <a:ext uri="{0D108BD9-81ED-4DB2-BD59-A6C34878D82A}">
                    <a16:rowId xmlns:a16="http://schemas.microsoft.com/office/drawing/2014/main" val="1048005521"/>
                  </a:ext>
                </a:extLst>
              </a:tr>
              <a:tr h="370840">
                <a:tc gridSpan="2">
                  <a:txBody>
                    <a:bodyPr/>
                    <a:lstStyle/>
                    <a:p>
                      <a:pPr marL="0" marR="0" lvl="0" indent="0" algn="l" defTabSz="914318" rtl="0" eaLnBrk="1" fontAlgn="auto" latinLnBrk="0" hangingPunct="1">
                        <a:lnSpc>
                          <a:spcPct val="100000"/>
                        </a:lnSpc>
                        <a:spcBef>
                          <a:spcPts val="0"/>
                        </a:spcBef>
                        <a:spcAft>
                          <a:spcPts val="0"/>
                        </a:spcAft>
                        <a:buClrTx/>
                        <a:buSzTx/>
                        <a:buFontTx/>
                        <a:buNone/>
                        <a:tabLst/>
                        <a:defRPr/>
                      </a:pPr>
                      <a:r>
                        <a:rPr lang="en-GB" sz="1100" b="0" i="0" u="none" strike="noStrike" cap="none">
                          <a:solidFill>
                            <a:srgbClr val="000000"/>
                          </a:solidFill>
                          <a:ea typeface="Arial"/>
                          <a:cs typeface="Arial"/>
                          <a:sym typeface="Arial"/>
                        </a:rPr>
                        <a:t>Rationalized </a:t>
                      </a:r>
                      <a:br>
                        <a:rPr lang="en-GB" sz="1100" b="0" i="0" u="none" strike="noStrike" cap="none">
                          <a:solidFill>
                            <a:srgbClr val="000000"/>
                          </a:solidFill>
                          <a:ea typeface="Arial"/>
                          <a:cs typeface="Arial"/>
                          <a:sym typeface="Arial"/>
                        </a:rPr>
                      </a:br>
                      <a:r>
                        <a:rPr lang="en-GB" sz="1100" b="0" i="0" u="none" strike="noStrike" cap="none">
                          <a:solidFill>
                            <a:srgbClr val="000000"/>
                          </a:solidFill>
                          <a:ea typeface="Arial"/>
                          <a:cs typeface="Arial"/>
                          <a:sym typeface="Arial"/>
                        </a:rPr>
                        <a:t>by </a:t>
                      </a:r>
                      <a:r>
                        <a:rPr lang="en-GB" sz="1100" b="1" i="0" u="none" strike="noStrike" cap="none">
                          <a:solidFill>
                            <a:srgbClr val="000000"/>
                          </a:solidFill>
                          <a:ea typeface="Arial"/>
                          <a:cs typeface="Arial"/>
                          <a:sym typeface="Arial"/>
                        </a:rPr>
                        <a:t>4 to 7 </a:t>
                      </a:r>
                      <a:br>
                        <a:rPr lang="en-GB" sz="1100" b="1" i="0" u="none" strike="noStrike" cap="none">
                          <a:solidFill>
                            <a:srgbClr val="000000"/>
                          </a:solidFill>
                          <a:ea typeface="Arial"/>
                          <a:cs typeface="Arial"/>
                          <a:sym typeface="Arial"/>
                        </a:rPr>
                      </a:br>
                      <a:r>
                        <a:rPr lang="en-GB" sz="1100" b="1" i="0" u="none" strike="noStrike" cap="none">
                          <a:solidFill>
                            <a:srgbClr val="000000"/>
                          </a:solidFill>
                          <a:ea typeface="Arial"/>
                          <a:cs typeface="Arial"/>
                          <a:sym typeface="Arial"/>
                        </a:rPr>
                        <a:t>assumptions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marL="0" marR="0" lvl="0" indent="0" algn="l" defTabSz="914318" rtl="0" eaLnBrk="1" fontAlgn="auto" latinLnBrk="0" hangingPunct="1">
                        <a:lnSpc>
                          <a:spcPct val="100000"/>
                        </a:lnSpc>
                        <a:spcBef>
                          <a:spcPts val="0"/>
                        </a:spcBef>
                        <a:spcAft>
                          <a:spcPts val="0"/>
                        </a:spcAft>
                        <a:buClrTx/>
                        <a:buSzTx/>
                        <a:buFontTx/>
                        <a:buNone/>
                        <a:tabLst/>
                        <a:defRPr/>
                      </a:pPr>
                      <a:r>
                        <a:rPr lang="en-GB" sz="1100"/>
                        <a:t>Articulate </a:t>
                      </a:r>
                      <a:r>
                        <a:rPr lang="en-GB" sz="1100" b="1"/>
                        <a:t>risks to plan</a:t>
                      </a:r>
                      <a:r>
                        <a:rPr lang="en-GB" sz="1100"/>
                        <a:t> including external, environmental factors and internal dependencies</a:t>
                      </a:r>
                      <a:endParaRPr lang="en-GB" sz="1100" b="1" i="0" u="none" strike="noStrike" cap="none">
                        <a:solidFill>
                          <a:srgbClr val="000000"/>
                        </a:solidFill>
                        <a:ea typeface="Arial"/>
                        <a:cs typeface="Arial"/>
                        <a:sym typeface="Arial"/>
                      </a:endParaRPr>
                    </a:p>
                  </a:txBody>
                  <a:tcPr>
                    <a:solidFill>
                      <a:schemeClr val="bg1"/>
                    </a:solidFill>
                  </a:tcPr>
                </a:tc>
                <a:tc>
                  <a:txBody>
                    <a:bodyPr/>
                    <a:lstStyle/>
                    <a:p>
                      <a:pPr marL="0" marR="0" lvl="0" indent="0" algn="l" defTabSz="914318" rtl="0" eaLnBrk="1" fontAlgn="auto" latinLnBrk="0" hangingPunct="1">
                        <a:lnSpc>
                          <a:spcPct val="100000"/>
                        </a:lnSpc>
                        <a:spcBef>
                          <a:spcPts val="0"/>
                        </a:spcBef>
                        <a:spcAft>
                          <a:spcPts val="0"/>
                        </a:spcAft>
                        <a:buClrTx/>
                        <a:buSzTx/>
                        <a:buFontTx/>
                        <a:buNone/>
                        <a:tabLst/>
                        <a:defRPr/>
                      </a:pPr>
                      <a:r>
                        <a:rPr lang="en-GB" sz="1100"/>
                        <a:t>Articulate </a:t>
                      </a:r>
                      <a:r>
                        <a:rPr lang="en-GB" sz="1100" b="1"/>
                        <a:t>risks to plan</a:t>
                      </a:r>
                      <a:r>
                        <a:rPr lang="en-GB" sz="1100"/>
                        <a:t> including external, environmental factors and internal dependencies</a:t>
                      </a:r>
                      <a:endParaRPr lang="en-GB" sz="1100" b="1" i="0" u="none" strike="noStrike" cap="none">
                        <a:solidFill>
                          <a:srgbClr val="000000"/>
                        </a:solidFill>
                        <a:ea typeface="Arial"/>
                        <a:cs typeface="Arial"/>
                        <a:sym typeface="Aria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973371764"/>
                  </a:ext>
                </a:extLst>
              </a:tr>
              <a:tr h="0">
                <a:tc gridSpan="3">
                  <a:txBody>
                    <a:bodyPr/>
                    <a:lstStyle/>
                    <a:p>
                      <a:pPr marL="0" marR="0" lvl="0" indent="0" algn="l" defTabSz="914318" rtl="0" eaLnBrk="1" fontAlgn="auto" latinLnBrk="0" hangingPunct="1">
                        <a:lnSpc>
                          <a:spcPct val="100000"/>
                        </a:lnSpc>
                        <a:spcBef>
                          <a:spcPts val="0"/>
                        </a:spcBef>
                        <a:spcAft>
                          <a:spcPts val="0"/>
                        </a:spcAft>
                        <a:buClrTx/>
                        <a:buSzTx/>
                        <a:buFontTx/>
                        <a:buNone/>
                        <a:tabLst/>
                        <a:defRPr/>
                      </a:pPr>
                      <a:r>
                        <a:rPr lang="en-GB" sz="1100" b="1" i="0" u="none" strike="noStrike" cap="none">
                          <a:solidFill>
                            <a:srgbClr val="000000"/>
                          </a:solidFill>
                          <a:ea typeface="Arial"/>
                          <a:cs typeface="Arial"/>
                          <a:sym typeface="Arial"/>
                        </a:rPr>
                        <a:t>Example</a:t>
                      </a:r>
                      <a:br>
                        <a:rPr lang="en-GB" sz="1100" b="1" i="0" u="none" strike="noStrike" cap="none">
                          <a:solidFill>
                            <a:srgbClr val="000000"/>
                          </a:solidFill>
                          <a:ea typeface="Arial"/>
                          <a:cs typeface="Arial"/>
                          <a:sym typeface="Arial"/>
                        </a:rPr>
                      </a:br>
                      <a:r>
                        <a:rPr lang="en-GB" sz="1100" b="0" i="0" u="none" strike="noStrike" cap="none">
                          <a:solidFill>
                            <a:srgbClr val="000000"/>
                          </a:solidFill>
                          <a:ea typeface="Arial"/>
                          <a:cs typeface="Arial"/>
                          <a:sym typeface="Arial"/>
                        </a:rPr>
                        <a:t>Digital product assets will be standardized by mid-year</a:t>
                      </a:r>
                      <a:endParaRPr lang="en-GB" sz="110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lumMod val="20000"/>
                        <a:lumOff val="80000"/>
                      </a:schemeClr>
                    </a:solidFill>
                  </a:tcPr>
                </a:tc>
                <a:tc hMerge="1">
                  <a:txBody>
                    <a:bodyPr/>
                    <a:lstStyle/>
                    <a:p>
                      <a:endParaRPr lang="en-US"/>
                    </a:p>
                  </a:txBody>
                  <a:tcPr/>
                </a:tc>
                <a:tc hMerge="1">
                  <a:txBody>
                    <a:bodyPr/>
                    <a:lstStyle/>
                    <a:p>
                      <a:endParaRPr lang="en-US" sz="1100"/>
                    </a:p>
                  </a:txBody>
                  <a:tcPr>
                    <a:solidFill>
                      <a:schemeClr val="tx2">
                        <a:lumMod val="20000"/>
                        <a:lumOff val="80000"/>
                      </a:schemeClr>
                    </a:solidFill>
                  </a:tcPr>
                </a:tc>
                <a:extLst>
                  <a:ext uri="{0D108BD9-81ED-4DB2-BD59-A6C34878D82A}">
                    <a16:rowId xmlns:a16="http://schemas.microsoft.com/office/drawing/2014/main" val="891759568"/>
                  </a:ext>
                </a:extLst>
              </a:tr>
            </a:tbl>
          </a:graphicData>
        </a:graphic>
      </p:graphicFrame>
      <p:sp>
        <p:nvSpPr>
          <p:cNvPr id="200" name="Google Shape;200;p2"/>
          <p:cNvSpPr txBox="1"/>
          <p:nvPr/>
        </p:nvSpPr>
        <p:spPr>
          <a:xfrm>
            <a:off x="3919799" y="3543528"/>
            <a:ext cx="4384229" cy="2077915"/>
          </a:xfrm>
          <a:prstGeom prst="rect">
            <a:avLst/>
          </a:prstGeom>
          <a:noFill/>
          <a:ln w="19050" cap="flat" cmpd="sng">
            <a:solidFill>
              <a:schemeClr val="accent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80000"/>
              </a:lnSpc>
              <a:spcBef>
                <a:spcPts val="0"/>
              </a:spcBef>
              <a:spcAft>
                <a:spcPts val="0"/>
              </a:spcAft>
              <a:buClr>
                <a:srgbClr val="000000"/>
              </a:buClr>
              <a:buSzPts val="1000"/>
              <a:buFont typeface="Arial"/>
              <a:buNone/>
            </a:pPr>
            <a:endParaRPr sz="1000" b="0" i="0" u="none" strike="noStrike" cap="none">
              <a:noFill/>
              <a:ea typeface="Arial"/>
              <a:cs typeface="Arial"/>
              <a:sym typeface="Arial"/>
            </a:endParaRPr>
          </a:p>
        </p:txBody>
      </p:sp>
      <p:sp>
        <p:nvSpPr>
          <p:cNvPr id="198" name="Google Shape;198;p2"/>
          <p:cNvSpPr/>
          <p:nvPr/>
        </p:nvSpPr>
        <p:spPr>
          <a:xfrm>
            <a:off x="468150" y="972792"/>
            <a:ext cx="9154200" cy="389700"/>
          </a:xfrm>
          <a:prstGeom prst="rect">
            <a:avLst/>
          </a:prstGeom>
          <a:solidFill>
            <a:srgbClr val="FFFFFF"/>
          </a:solidFill>
          <a:ln w="12700" cap="flat" cmpd="sng">
            <a:solidFill>
              <a:srgbClr val="FFFFFF"/>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r>
              <a:rPr lang="en-GB" sz="1100" b="1" i="0" u="none" strike="noStrike" cap="none">
                <a:solidFill>
                  <a:srgbClr val="000000"/>
                </a:solidFill>
                <a:ea typeface="Arial"/>
                <a:cs typeface="Arial"/>
                <a:sym typeface="Arial"/>
              </a:rPr>
              <a:t>STATEMENT OF STRATEGY: </a:t>
            </a:r>
            <a:r>
              <a:rPr lang="en-GB" sz="1100" b="0" i="0" u="none" strike="noStrike" cap="none">
                <a:solidFill>
                  <a:srgbClr val="000000"/>
                </a:solidFill>
                <a:ea typeface="Arial"/>
                <a:cs typeface="Arial"/>
                <a:sym typeface="Arial"/>
              </a:rPr>
              <a:t>To build market awareness and drive growth for HIMSS globally across our key business segments: Membership, Analytics, Global Events and Government Relations.</a:t>
            </a:r>
            <a:endParaRPr sz="1100" b="0" i="0" u="none" strike="noStrike" cap="none">
              <a:solidFill>
                <a:srgbClr val="000000"/>
              </a:solidFill>
              <a:ea typeface="Arial"/>
              <a:cs typeface="Arial"/>
              <a:sym typeface="Arial"/>
            </a:endParaRPr>
          </a:p>
        </p:txBody>
      </p:sp>
      <p:sp>
        <p:nvSpPr>
          <p:cNvPr id="205" name="Google Shape;205;p2"/>
          <p:cNvSpPr txBox="1">
            <a:spLocks noGrp="1"/>
          </p:cNvSpPr>
          <p:nvPr>
            <p:ph type="title"/>
          </p:nvPr>
        </p:nvSpPr>
        <p:spPr>
          <a:xfrm>
            <a:off x="546022" y="428803"/>
            <a:ext cx="11276100" cy="4428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dk2"/>
              </a:buClr>
              <a:buSzPts val="2800"/>
              <a:buFont typeface="Arial Black"/>
              <a:buNone/>
            </a:pPr>
            <a:r>
              <a:rPr lang="en-GB" i="0">
                <a:latin typeface="Prometo Medium" panose="020B0604030203060203" pitchFamily="34" charset="77"/>
              </a:rPr>
              <a:t>Strategic Plan on a Page</a:t>
            </a:r>
            <a:endParaRPr i="0">
              <a:latin typeface="Prometo Medium" panose="020B0604030203060203" pitchFamily="34" charset="77"/>
            </a:endParaRPr>
          </a:p>
        </p:txBody>
      </p:sp>
      <p:sp>
        <p:nvSpPr>
          <p:cNvPr id="215" name="Google Shape;215;p2"/>
          <p:cNvSpPr txBox="1"/>
          <p:nvPr/>
        </p:nvSpPr>
        <p:spPr>
          <a:xfrm>
            <a:off x="9205806" y="402090"/>
            <a:ext cx="2475236" cy="430847"/>
          </a:xfrm>
          <a:prstGeom prst="rect">
            <a:avLst/>
          </a:prstGeom>
          <a:solidFill>
            <a:schemeClr val="accent6"/>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rgbClr val="000000"/>
              </a:buClr>
              <a:buSzPts val="1100"/>
              <a:buFont typeface="Arial"/>
              <a:buNone/>
            </a:pPr>
            <a:r>
              <a:rPr lang="en-GB" sz="1100" b="0" i="0" u="none" strike="noStrike" cap="none">
                <a:solidFill>
                  <a:schemeClr val="bg1"/>
                </a:solidFill>
                <a:ea typeface="Arial"/>
                <a:cs typeface="Arial"/>
                <a:sym typeface="Arial"/>
              </a:rPr>
              <a:t>Document key elements of your strategy. Examples are illustrative.</a:t>
            </a:r>
            <a:endParaRPr sz="1400" b="0" i="0" u="none" strike="noStrike" cap="none">
              <a:solidFill>
                <a:schemeClr val="bg1"/>
              </a:solidFill>
              <a:ea typeface="Arial"/>
              <a:cs typeface="Arial"/>
              <a:sym typeface="Arial"/>
            </a:endParaRPr>
          </a:p>
        </p:txBody>
      </p:sp>
      <p:graphicFrame>
        <p:nvGraphicFramePr>
          <p:cNvPr id="2" name="Table 1">
            <a:extLst>
              <a:ext uri="{FF2B5EF4-FFF2-40B4-BE49-F238E27FC236}">
                <a16:creationId xmlns:a16="http://schemas.microsoft.com/office/drawing/2014/main" id="{B26753DC-1976-1334-C84C-C20422B28871}"/>
              </a:ext>
            </a:extLst>
          </p:cNvPr>
          <p:cNvGraphicFramePr>
            <a:graphicFrameLocks noGrp="1"/>
          </p:cNvGraphicFramePr>
          <p:nvPr/>
        </p:nvGraphicFramePr>
        <p:xfrm>
          <a:off x="546022" y="1595136"/>
          <a:ext cx="3140007" cy="3178043"/>
        </p:xfrm>
        <a:graphic>
          <a:graphicData uri="http://schemas.openxmlformats.org/drawingml/2006/table">
            <a:tbl>
              <a:tblPr firstRow="1" bandRow="1">
                <a:tableStyleId>{00A15C55-8517-42AA-B614-E9B94910E393}</a:tableStyleId>
              </a:tblPr>
              <a:tblGrid>
                <a:gridCol w="3140007">
                  <a:extLst>
                    <a:ext uri="{9D8B030D-6E8A-4147-A177-3AD203B41FA5}">
                      <a16:colId xmlns:a16="http://schemas.microsoft.com/office/drawing/2014/main" val="2271200810"/>
                    </a:ext>
                  </a:extLst>
                </a:gridCol>
              </a:tblGrid>
              <a:tr h="0">
                <a:tc>
                  <a:txBody>
                    <a:bodyPr/>
                    <a:lstStyle/>
                    <a:p>
                      <a:pPr marL="0" marR="0" lvl="0" indent="0" algn="l" defTabSz="914318" rtl="0" eaLnBrk="1" fontAlgn="auto" latinLnBrk="0" hangingPunct="1">
                        <a:lnSpc>
                          <a:spcPct val="100000"/>
                        </a:lnSpc>
                        <a:spcBef>
                          <a:spcPts val="0"/>
                        </a:spcBef>
                        <a:spcAft>
                          <a:spcPts val="0"/>
                        </a:spcAft>
                        <a:buClrTx/>
                        <a:buSzTx/>
                        <a:buFontTx/>
                        <a:buNone/>
                        <a:tabLst/>
                        <a:defRPr/>
                      </a:pPr>
                      <a:r>
                        <a:rPr lang="en-GB" sz="1400" b="1" u="none" strike="noStrike" cap="none">
                          <a:solidFill>
                            <a:schemeClr val="lt1"/>
                          </a:solidFill>
                          <a:sym typeface="Arial"/>
                        </a:rPr>
                        <a:t>Current State</a:t>
                      </a:r>
                      <a:endParaRPr lang="en-GB" sz="1400" b="0" i="0" u="none" strike="noStrike" cap="none">
                        <a:solidFill>
                          <a:schemeClr val="lt1"/>
                        </a:solidFill>
                        <a:ea typeface="Arial"/>
                        <a:cs typeface="Arial"/>
                        <a:sym typeface="Aria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tcPr>
                </a:tc>
                <a:extLst>
                  <a:ext uri="{0D108BD9-81ED-4DB2-BD59-A6C34878D82A}">
                    <a16:rowId xmlns:a16="http://schemas.microsoft.com/office/drawing/2014/main" val="2816586666"/>
                  </a:ext>
                </a:extLst>
              </a:tr>
              <a:tr h="2169155">
                <a:tc>
                  <a:txBody>
                    <a:bodyPr/>
                    <a:lstStyle/>
                    <a:p>
                      <a:pPr marL="0" marR="0" lvl="0" indent="0" algn="l" rtl="0">
                        <a:lnSpc>
                          <a:spcPct val="80000"/>
                        </a:lnSpc>
                        <a:spcBef>
                          <a:spcPts val="0"/>
                        </a:spcBef>
                        <a:spcAft>
                          <a:spcPts val="0"/>
                        </a:spcAft>
                        <a:buClr>
                          <a:srgbClr val="000000"/>
                        </a:buClr>
                        <a:buSzPts val="1200"/>
                        <a:buFont typeface="Arial"/>
                        <a:buNone/>
                      </a:pPr>
                      <a:r>
                        <a:rPr lang="en-US" sz="1100" b="0" u="none" strike="noStrike" cap="none">
                          <a:solidFill>
                            <a:schemeClr val="dk1"/>
                          </a:solidFill>
                          <a:sym typeface="Arial"/>
                        </a:rPr>
                        <a:t>Measured by </a:t>
                      </a:r>
                      <a:br>
                        <a:rPr lang="en-US" sz="1100" b="1" u="none" strike="noStrike" cap="none">
                          <a:solidFill>
                            <a:schemeClr val="dk1"/>
                          </a:solidFill>
                          <a:sym typeface="Arial"/>
                        </a:rPr>
                      </a:br>
                      <a:r>
                        <a:rPr lang="en-US" sz="1100" b="1">
                          <a:solidFill>
                            <a:schemeClr val="dk1"/>
                          </a:solidFill>
                        </a:rPr>
                        <a:t>4 to 7</a:t>
                      </a:r>
                      <a:r>
                        <a:rPr lang="en-US" sz="1100" b="1" u="none" strike="noStrike" cap="none">
                          <a:solidFill>
                            <a:schemeClr val="dk1"/>
                          </a:solidFill>
                          <a:sym typeface="Arial"/>
                        </a:rPr>
                        <a:t> metrics</a:t>
                      </a:r>
                      <a:endParaRPr lang="en-US" sz="1100" b="1">
                        <a:solidFill>
                          <a:schemeClr val="dk1"/>
                        </a:solidFill>
                      </a:endParaRPr>
                    </a:p>
                    <a:p>
                      <a:pPr marL="85725" marR="0" lvl="0" indent="-85725" algn="l" rtl="0">
                        <a:lnSpc>
                          <a:spcPct val="80000"/>
                        </a:lnSpc>
                        <a:spcBef>
                          <a:spcPts val="300"/>
                        </a:spcBef>
                        <a:spcAft>
                          <a:spcPts val="0"/>
                        </a:spcAft>
                        <a:buClr>
                          <a:srgbClr val="000000"/>
                        </a:buClr>
                        <a:buSzPts val="1200"/>
                        <a:buFont typeface="Arial"/>
                        <a:buChar char="•"/>
                      </a:pPr>
                      <a:r>
                        <a:rPr lang="en-US" sz="1100"/>
                        <a:t>Determine the implications of the business strategy for the marketing function</a:t>
                      </a:r>
                    </a:p>
                    <a:p>
                      <a:pPr marL="85725" marR="0" lvl="0" indent="-85725" algn="l" rtl="0">
                        <a:lnSpc>
                          <a:spcPct val="80000"/>
                        </a:lnSpc>
                        <a:spcBef>
                          <a:spcPts val="300"/>
                        </a:spcBef>
                        <a:spcAft>
                          <a:spcPts val="0"/>
                        </a:spcAft>
                        <a:buClr>
                          <a:srgbClr val="000000"/>
                        </a:buClr>
                        <a:buSzPts val="1200"/>
                        <a:buFont typeface="Arial"/>
                        <a:buChar char="•"/>
                      </a:pPr>
                      <a:r>
                        <a:rPr lang="en-US" sz="1100"/>
                        <a:t>Diagnose any gaps in marketing’s current capabilities that must be addressed</a:t>
                      </a:r>
                    </a:p>
                    <a:p>
                      <a:pPr marL="85725" marR="0" lvl="0" indent="-85725" algn="l" rtl="0">
                        <a:lnSpc>
                          <a:spcPct val="80000"/>
                        </a:lnSpc>
                        <a:spcBef>
                          <a:spcPts val="300"/>
                        </a:spcBef>
                        <a:spcAft>
                          <a:spcPts val="0"/>
                        </a:spcAft>
                        <a:buClr>
                          <a:srgbClr val="000000"/>
                        </a:buClr>
                        <a:buSzPts val="1200"/>
                        <a:buFont typeface="Arial"/>
                        <a:buChar char="•"/>
                      </a:pPr>
                      <a:r>
                        <a:rPr lang="en-US" sz="1100" b="0" u="none" strike="noStrike" cap="none">
                          <a:solidFill>
                            <a:srgbClr val="000000"/>
                          </a:solidFill>
                          <a:sym typeface="Arial"/>
                          <a:extLst>
                            <a:ext uri="http://customooxmlschemas.google.com/">
                              <go:slidesCustomData xmlns="" xmlns:lc="http://schemas.openxmlformats.org/drawingml/2006/lockedCanva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2"/>
                            </a:ext>
                          </a:extLst>
                        </a:rPr>
                        <a:t>Determine </a:t>
                      </a:r>
                      <a:r>
                        <a:rPr lang="en-US" sz="1100">
                          <a:extLst>
                            <a:ext uri="http://customooxmlschemas.google.com/">
                              <go:slidesCustomData xmlns="" xmlns:lc="http://schemas.openxmlformats.org/drawingml/2006/lockedCanva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3"/>
                            </a:ext>
                          </a:extLst>
                        </a:rPr>
                        <a:t>relevant metrics that describe the as-is state that must be monitored</a:t>
                      </a:r>
                      <a:r>
                        <a:rPr lang="en-US" sz="1100" b="0" u="none" strike="noStrike" cap="none">
                          <a:solidFill>
                            <a:srgbClr val="000000"/>
                          </a:solidFill>
                          <a:sym typeface="Arial"/>
                          <a:extLst>
                            <a:ext uri="http://customooxmlschemas.google.com/">
                              <go:slidesCustomData xmlns="" xmlns:lc="http://schemas.openxmlformats.org/drawingml/2006/lockedCanva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4"/>
                            </a:ext>
                          </a:extLst>
                        </a:rPr>
                        <a:t> to measure progress toward the target state</a:t>
                      </a:r>
                      <a:endParaRPr lang="en-US" sz="1100" b="0" u="none" strike="noStrike" cap="none">
                        <a:solidFill>
                          <a:srgbClr val="000000"/>
                        </a:solidFill>
                        <a:sym typeface="Arial"/>
                        <a:extLst>
                          <a:ext uri="http://customooxmlschemas.google.com/">
                            <go:slidesCustomData xmlns="" xmlns:lc="http://schemas.openxmlformats.org/drawingml/2006/lockedCanva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5"/>
                          </a:ext>
                        </a:extLst>
                      </a:endParaRPr>
                    </a:p>
                    <a:p>
                      <a:pPr marL="85725" marR="0" lvl="0" indent="-85725" algn="l" rtl="0">
                        <a:lnSpc>
                          <a:spcPct val="80000"/>
                        </a:lnSpc>
                        <a:spcBef>
                          <a:spcPts val="300"/>
                        </a:spcBef>
                        <a:spcAft>
                          <a:spcPts val="0"/>
                        </a:spcAft>
                        <a:buClr>
                          <a:srgbClr val="000000"/>
                        </a:buClr>
                        <a:buSzPts val="1200"/>
                        <a:buFont typeface="Arial"/>
                        <a:buChar char="•"/>
                      </a:pPr>
                      <a:r>
                        <a:rPr lang="en-US" sz="1100" b="0" u="none" strike="noStrike" cap="none">
                          <a:solidFill>
                            <a:srgbClr val="000000"/>
                          </a:solidFill>
                          <a:sym typeface="Arial"/>
                          <a:extLst>
                            <a:ext uri="http://customooxmlschemas.google.com/">
                              <go:slidesCustomData xmlns="" xmlns:lc="http://schemas.openxmlformats.org/drawingml/2006/lockedCanva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6"/>
                            </a:ext>
                          </a:extLst>
                        </a:rPr>
                        <a:t>Be sure the metrics can be easily and accurately measured with sufficient granularity so that </a:t>
                      </a:r>
                      <a:r>
                        <a:rPr lang="en-US" sz="1100">
                          <a:extLst>
                            <a:ext uri="http://customooxmlschemas.google.com/">
                              <go:slidesCustomData xmlns="" xmlns:lc="http://schemas.openxmlformats.org/drawingml/2006/lockedCanva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7"/>
                            </a:ext>
                          </a:extLst>
                        </a:rPr>
                        <a:t>they are </a:t>
                      </a:r>
                      <a:r>
                        <a:rPr lang="en-US" sz="1100" b="0" u="none" strike="noStrike" cap="none">
                          <a:solidFill>
                            <a:srgbClr val="000000"/>
                          </a:solidFill>
                          <a:sym typeface="Arial"/>
                          <a:extLst>
                            <a:ext uri="http://customooxmlschemas.google.com/">
                              <go:slidesCustomData xmlns="" xmlns:lc="http://schemas.openxmlformats.org/drawingml/2006/lockedCanva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8"/>
                            </a:ext>
                          </a:extLst>
                        </a:rPr>
                        <a:t>actionable by decision-makers</a:t>
                      </a:r>
                      <a:endParaRPr lang="en-US" sz="1100"/>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25921811"/>
                  </a:ext>
                </a:extLst>
              </a:tr>
              <a:tr h="659218">
                <a:tc>
                  <a:txBody>
                    <a:bodyPr/>
                    <a:lstStyle/>
                    <a:p>
                      <a:pPr marL="0" marR="0" lvl="0" indent="0" algn="l" rtl="0">
                        <a:lnSpc>
                          <a:spcPct val="80000"/>
                        </a:lnSpc>
                        <a:spcBef>
                          <a:spcPts val="300"/>
                        </a:spcBef>
                        <a:spcAft>
                          <a:spcPts val="0"/>
                        </a:spcAft>
                        <a:buClr>
                          <a:srgbClr val="000000"/>
                        </a:buClr>
                        <a:buSzPts val="1100"/>
                        <a:buFont typeface="Arial"/>
                        <a:buNone/>
                      </a:pPr>
                      <a:r>
                        <a:rPr lang="en-US" sz="1100" b="1" u="none" strike="noStrike" cap="none">
                          <a:solidFill>
                            <a:srgbClr val="000000"/>
                          </a:solidFill>
                          <a:sym typeface="Arial"/>
                        </a:rPr>
                        <a:t>Examples</a:t>
                      </a:r>
                      <a:endParaRPr lang="en-US" sz="1100" b="0" u="none" strike="noStrike" cap="none">
                        <a:solidFill>
                          <a:srgbClr val="000000"/>
                        </a:solidFill>
                        <a:sym typeface="Arial"/>
                      </a:endParaRPr>
                    </a:p>
                    <a:p>
                      <a:pPr marL="85725" marR="0" lvl="0" indent="-85725" algn="l" rtl="0">
                        <a:lnSpc>
                          <a:spcPct val="80000"/>
                        </a:lnSpc>
                        <a:spcBef>
                          <a:spcPts val="300"/>
                        </a:spcBef>
                        <a:spcAft>
                          <a:spcPts val="0"/>
                        </a:spcAft>
                        <a:buClr>
                          <a:srgbClr val="000000"/>
                        </a:buClr>
                        <a:buSzPts val="1200"/>
                        <a:buFont typeface="Arial"/>
                        <a:buChar char="•"/>
                      </a:pPr>
                      <a:r>
                        <a:rPr lang="en-US" sz="1100" b="0" u="none" strike="noStrike" cap="none">
                          <a:solidFill>
                            <a:srgbClr val="000000"/>
                          </a:solidFill>
                          <a:sym typeface="Arial"/>
                        </a:rPr>
                        <a:t>Percentage of consumers purchasing company products online: 35%</a:t>
                      </a:r>
                    </a:p>
                    <a:p>
                      <a:pPr marL="85725" marR="0" lvl="0" indent="-85725" algn="l" rtl="0">
                        <a:lnSpc>
                          <a:spcPct val="80000"/>
                        </a:lnSpc>
                        <a:spcBef>
                          <a:spcPts val="300"/>
                        </a:spcBef>
                        <a:spcAft>
                          <a:spcPts val="0"/>
                        </a:spcAft>
                        <a:buClr>
                          <a:srgbClr val="000000"/>
                        </a:buClr>
                        <a:buSzPts val="1200"/>
                        <a:buFont typeface="Arial"/>
                        <a:buChar char="•"/>
                      </a:pPr>
                      <a:r>
                        <a:rPr lang="en-US" sz="1100" b="0" u="none" strike="noStrike" cap="none">
                          <a:solidFill>
                            <a:srgbClr val="000000"/>
                          </a:solidFill>
                          <a:sym typeface="Arial"/>
                        </a:rPr>
                        <a:t>Site traffic totals 25,000 visitors per month</a:t>
                      </a:r>
                      <a:endParaRPr lang="en-US" sz="1100" b="0" i="0" u="none" strike="noStrike" cap="none">
                        <a:solidFill>
                          <a:srgbClr val="000000"/>
                        </a:solidFill>
                        <a:ea typeface="Arial"/>
                        <a:cs typeface="Arial"/>
                        <a:sym typeface="Aria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4198986745"/>
                  </a:ext>
                </a:extLst>
              </a:tr>
            </a:tbl>
          </a:graphicData>
        </a:graphic>
      </p:graphicFrame>
      <p:graphicFrame>
        <p:nvGraphicFramePr>
          <p:cNvPr id="3" name="Table 2">
            <a:extLst>
              <a:ext uri="{FF2B5EF4-FFF2-40B4-BE49-F238E27FC236}">
                <a16:creationId xmlns:a16="http://schemas.microsoft.com/office/drawing/2014/main" id="{7A4DF02D-1D71-A8A1-6740-6E849231EC3E}"/>
              </a:ext>
            </a:extLst>
          </p:cNvPr>
          <p:cNvGraphicFramePr>
            <a:graphicFrameLocks noGrp="1"/>
          </p:cNvGraphicFramePr>
          <p:nvPr/>
        </p:nvGraphicFramePr>
        <p:xfrm>
          <a:off x="8541035" y="1595136"/>
          <a:ext cx="3140007" cy="3456899"/>
        </p:xfrm>
        <a:graphic>
          <a:graphicData uri="http://schemas.openxmlformats.org/drawingml/2006/table">
            <a:tbl>
              <a:tblPr firstRow="1" bandRow="1">
                <a:tableStyleId>{00A15C55-8517-42AA-B614-E9B94910E393}</a:tableStyleId>
              </a:tblPr>
              <a:tblGrid>
                <a:gridCol w="3140007">
                  <a:extLst>
                    <a:ext uri="{9D8B030D-6E8A-4147-A177-3AD203B41FA5}">
                      <a16:colId xmlns:a16="http://schemas.microsoft.com/office/drawing/2014/main" val="2271200810"/>
                    </a:ext>
                  </a:extLst>
                </a:gridCol>
              </a:tblGrid>
              <a:tr h="0">
                <a:tc>
                  <a:txBody>
                    <a:bodyPr/>
                    <a:lstStyle/>
                    <a:p>
                      <a:pPr marL="0" marR="0" lvl="0" indent="0" algn="l" rtl="0">
                        <a:lnSpc>
                          <a:spcPct val="100000"/>
                        </a:lnSpc>
                        <a:spcBef>
                          <a:spcPts val="0"/>
                        </a:spcBef>
                        <a:spcAft>
                          <a:spcPts val="0"/>
                        </a:spcAft>
                        <a:buClr>
                          <a:srgbClr val="000000"/>
                        </a:buClr>
                        <a:buSzPts val="1400"/>
                        <a:buFont typeface="Arial"/>
                        <a:buNone/>
                      </a:pPr>
                      <a:r>
                        <a:rPr lang="en-GB" sz="1400" b="1" i="0" u="none" strike="noStrike" cap="none">
                          <a:solidFill>
                            <a:schemeClr val="lt1"/>
                          </a:solidFill>
                          <a:ea typeface="Arial"/>
                          <a:cs typeface="Arial"/>
                          <a:sym typeface="Arial"/>
                        </a:rPr>
                        <a:t>Future State</a:t>
                      </a:r>
                      <a:endParaRPr lang="en-GB" sz="1400" b="0" i="0" u="none" strike="noStrike" cap="none">
                        <a:solidFill>
                          <a:srgbClr val="000000"/>
                        </a:solidFill>
                        <a:ea typeface="Arial"/>
                        <a:cs typeface="Arial"/>
                        <a:sym typeface="Aria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val="2816586666"/>
                  </a:ext>
                </a:extLst>
              </a:tr>
              <a:tr h="2179787">
                <a:tc>
                  <a:txBody>
                    <a:bodyPr/>
                    <a:lstStyle/>
                    <a:p>
                      <a:pPr marL="0" marR="0" lvl="0" indent="0" algn="l" rtl="0">
                        <a:lnSpc>
                          <a:spcPct val="80000"/>
                        </a:lnSpc>
                        <a:spcBef>
                          <a:spcPts val="0"/>
                        </a:spcBef>
                        <a:spcAft>
                          <a:spcPts val="0"/>
                        </a:spcAft>
                        <a:buClr>
                          <a:srgbClr val="000000"/>
                        </a:buClr>
                        <a:buSzPts val="1200"/>
                        <a:buFont typeface="Arial"/>
                        <a:buNone/>
                      </a:pPr>
                      <a:r>
                        <a:rPr lang="en-US" sz="1200" b="0" i="0" u="none" strike="noStrike" cap="none">
                          <a:solidFill>
                            <a:schemeClr val="dk1"/>
                          </a:solidFill>
                          <a:ea typeface="Arial"/>
                          <a:cs typeface="Arial"/>
                          <a:sym typeface="Arial"/>
                        </a:rPr>
                        <a:t>Measured by </a:t>
                      </a:r>
                      <a:br>
                        <a:rPr lang="en-US" sz="1200" b="1" i="0" u="none" strike="noStrike" cap="none">
                          <a:solidFill>
                            <a:schemeClr val="dk1"/>
                          </a:solidFill>
                          <a:ea typeface="Arial"/>
                          <a:cs typeface="Arial"/>
                          <a:sym typeface="Arial"/>
                        </a:rPr>
                      </a:br>
                      <a:r>
                        <a:rPr lang="en-US" sz="1200" b="1" i="0" u="none" strike="noStrike" cap="none">
                          <a:solidFill>
                            <a:schemeClr val="dk1"/>
                          </a:solidFill>
                          <a:ea typeface="Arial"/>
                          <a:cs typeface="Arial"/>
                          <a:sym typeface="Arial"/>
                          <a:extLst>
                            <a:ext uri="http://customooxmlschemas.google.com/">
                              <go:slidesCustomData xmlns="" xmlns:lc="http://schemas.openxmlformats.org/drawingml/2006/lockedCanva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9"/>
                            </a:ext>
                          </a:extLst>
                        </a:rPr>
                        <a:t>4 to 7 </a:t>
                      </a:r>
                      <a:r>
                        <a:rPr lang="en-US" sz="1200" b="1" i="0" u="none" strike="noStrike" cap="none">
                          <a:solidFill>
                            <a:schemeClr val="dk1"/>
                          </a:solidFill>
                          <a:ea typeface="Arial"/>
                          <a:cs typeface="Arial"/>
                          <a:sym typeface="Arial"/>
                        </a:rPr>
                        <a:t>targets</a:t>
                      </a:r>
                      <a:endParaRPr lang="en-US" sz="1100" b="0" i="0" u="none" strike="noStrike" cap="none">
                        <a:solidFill>
                          <a:srgbClr val="000000"/>
                        </a:solidFill>
                        <a:ea typeface="Arial"/>
                        <a:cs typeface="Arial"/>
                        <a:sym typeface="Arial"/>
                      </a:endParaRPr>
                    </a:p>
                    <a:p>
                      <a:pPr marL="85725" marR="0" lvl="0" indent="-85725" algn="l" rtl="0">
                        <a:lnSpc>
                          <a:spcPct val="80000"/>
                        </a:lnSpc>
                        <a:spcBef>
                          <a:spcPts val="300"/>
                        </a:spcBef>
                        <a:spcAft>
                          <a:spcPts val="0"/>
                        </a:spcAft>
                        <a:buClr>
                          <a:srgbClr val="000000"/>
                        </a:buClr>
                        <a:buSzPts val="1200"/>
                        <a:buFont typeface="Arial"/>
                        <a:buChar char="•"/>
                      </a:pPr>
                      <a:r>
                        <a:rPr lang="en-US" sz="1100" b="0" i="0" u="none" strike="noStrike" cap="none">
                          <a:solidFill>
                            <a:srgbClr val="000000"/>
                          </a:solidFill>
                          <a:ea typeface="Arial"/>
                          <a:cs typeface="Arial"/>
                          <a:sym typeface="Arial"/>
                        </a:rPr>
                        <a:t>Describe the organization’s desired future state</a:t>
                      </a:r>
                    </a:p>
                    <a:p>
                      <a:pPr marL="85725" marR="0" lvl="0" indent="-85725" algn="l" rtl="0">
                        <a:lnSpc>
                          <a:spcPct val="80000"/>
                        </a:lnSpc>
                        <a:spcBef>
                          <a:spcPts val="300"/>
                        </a:spcBef>
                        <a:spcAft>
                          <a:spcPts val="0"/>
                        </a:spcAft>
                        <a:buClr>
                          <a:srgbClr val="000000"/>
                        </a:buClr>
                        <a:buSzPts val="1200"/>
                        <a:buFont typeface="Arial"/>
                        <a:buChar char="•"/>
                      </a:pPr>
                      <a:r>
                        <a:rPr lang="en-US" sz="1100" b="0" i="0" u="none" strike="noStrike" cap="none">
                          <a:solidFill>
                            <a:srgbClr val="000000"/>
                          </a:solidFill>
                          <a:ea typeface="Arial"/>
                          <a:cs typeface="Arial"/>
                          <a:sym typeface="Arial"/>
                        </a:rPr>
                        <a:t>Set goals to determine when the future state will be reached</a:t>
                      </a:r>
                    </a:p>
                    <a:p>
                      <a:pPr marL="85725" marR="0" lvl="0" indent="-85725" algn="l" rtl="0">
                        <a:lnSpc>
                          <a:spcPct val="80000"/>
                        </a:lnSpc>
                        <a:spcBef>
                          <a:spcPts val="300"/>
                        </a:spcBef>
                        <a:spcAft>
                          <a:spcPts val="0"/>
                        </a:spcAft>
                        <a:buClr>
                          <a:srgbClr val="000000"/>
                        </a:buClr>
                        <a:buSzPts val="1200"/>
                        <a:buFont typeface="Arial"/>
                        <a:buChar char="•"/>
                      </a:pPr>
                      <a:r>
                        <a:rPr lang="en-US" sz="1100"/>
                        <a:t>Your future state should not be so distant from the current state that you are unable to measure progress toward it</a:t>
                      </a:r>
                    </a:p>
                    <a:p>
                      <a:pPr marL="85725" marR="0" lvl="0" indent="-85725" algn="l" rtl="0">
                        <a:lnSpc>
                          <a:spcPct val="80000"/>
                        </a:lnSpc>
                        <a:spcBef>
                          <a:spcPts val="300"/>
                        </a:spcBef>
                        <a:spcAft>
                          <a:spcPts val="0"/>
                        </a:spcAft>
                        <a:buClr>
                          <a:srgbClr val="000000"/>
                        </a:buClr>
                        <a:buSzPts val="1200"/>
                        <a:buFont typeface="Arial"/>
                        <a:buChar char="•"/>
                      </a:pPr>
                      <a:r>
                        <a:rPr lang="en-US" sz="1100"/>
                        <a:t>Your future state does not have to be your end goal; it may reflect progress toward more ambitious, long-term goals</a:t>
                      </a:r>
                      <a:endParaRPr lang="en-US" sz="1100" b="0" i="0" u="none" strike="noStrike" cap="none">
                        <a:solidFill>
                          <a:srgbClr val="000000"/>
                        </a:solidFill>
                        <a:ea typeface="Arial"/>
                        <a:cs typeface="Arial"/>
                        <a:sym typeface="Aria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25921811"/>
                  </a:ext>
                </a:extLst>
              </a:tr>
              <a:tr h="939693">
                <a:tc>
                  <a:txBody>
                    <a:bodyPr/>
                    <a:lstStyle/>
                    <a:p>
                      <a:pPr marL="85725" marR="0" lvl="0" indent="-85725" algn="l" rtl="0">
                        <a:lnSpc>
                          <a:spcPct val="80000"/>
                        </a:lnSpc>
                        <a:spcBef>
                          <a:spcPts val="300"/>
                        </a:spcBef>
                        <a:spcAft>
                          <a:spcPts val="0"/>
                        </a:spcAft>
                        <a:buClr>
                          <a:srgbClr val="000000"/>
                        </a:buClr>
                        <a:buSzPts val="1200"/>
                        <a:buFont typeface="Arial"/>
                        <a:buChar char="•"/>
                      </a:pPr>
                      <a:r>
                        <a:rPr lang="en-US" sz="1100" b="1" i="0" u="none" strike="noStrike" cap="none">
                          <a:solidFill>
                            <a:srgbClr val="000000"/>
                          </a:solidFill>
                          <a:ea typeface="Arial"/>
                          <a:cs typeface="Arial"/>
                          <a:sym typeface="Arial"/>
                        </a:rPr>
                        <a:t>Examples</a:t>
                      </a:r>
                      <a:endParaRPr lang="en-US" sz="1100" b="0" i="0" u="none" strike="noStrike" cap="none">
                        <a:solidFill>
                          <a:srgbClr val="000000"/>
                        </a:solidFill>
                        <a:ea typeface="Arial"/>
                        <a:cs typeface="Arial"/>
                        <a:sym typeface="Arial"/>
                      </a:endParaRPr>
                    </a:p>
                    <a:p>
                      <a:pPr marL="85725" marR="0" lvl="0" indent="-85725" algn="l" rtl="0">
                        <a:lnSpc>
                          <a:spcPct val="80000"/>
                        </a:lnSpc>
                        <a:spcBef>
                          <a:spcPts val="300"/>
                        </a:spcBef>
                        <a:spcAft>
                          <a:spcPts val="0"/>
                        </a:spcAft>
                        <a:buClr>
                          <a:srgbClr val="000000"/>
                        </a:buClr>
                        <a:buSzPts val="1200"/>
                        <a:buFont typeface="Arial"/>
                        <a:buChar char="•"/>
                      </a:pPr>
                      <a:r>
                        <a:rPr lang="en-US" sz="1100" b="0" i="0" u="none" strike="noStrike" cap="none">
                          <a:solidFill>
                            <a:srgbClr val="000000"/>
                          </a:solidFill>
                          <a:ea typeface="Arial"/>
                          <a:cs typeface="Arial"/>
                          <a:sym typeface="Arial"/>
                        </a:rPr>
                        <a:t>Percentage of consumers purchasing the company products online: 65% by year-end</a:t>
                      </a:r>
                    </a:p>
                    <a:p>
                      <a:pPr marL="85725" marR="0" lvl="0" indent="-85725" algn="l" rtl="0">
                        <a:lnSpc>
                          <a:spcPct val="80000"/>
                        </a:lnSpc>
                        <a:spcBef>
                          <a:spcPts val="300"/>
                        </a:spcBef>
                        <a:spcAft>
                          <a:spcPts val="0"/>
                        </a:spcAft>
                        <a:buClr>
                          <a:srgbClr val="000000"/>
                        </a:buClr>
                        <a:buSzPts val="1200"/>
                        <a:buFont typeface="Arial"/>
                        <a:buChar char="•"/>
                      </a:pPr>
                      <a:r>
                        <a:rPr lang="en-US" sz="1100" b="0" i="0" u="none" strike="noStrike" cap="none">
                          <a:solidFill>
                            <a:srgbClr val="000000"/>
                          </a:solidFill>
                          <a:ea typeface="Arial"/>
                          <a:cs typeface="Arial"/>
                          <a:sym typeface="Arial"/>
                        </a:rPr>
                        <a:t>Site traffic: </a:t>
                      </a:r>
                      <a:r>
                        <a:rPr lang="en-US" sz="1100"/>
                        <a:t>5</a:t>
                      </a:r>
                      <a:r>
                        <a:rPr lang="en-US" sz="1100" b="0" i="0" u="none" strike="noStrike" cap="none">
                          <a:solidFill>
                            <a:srgbClr val="000000"/>
                          </a:solidFill>
                          <a:ea typeface="Arial"/>
                          <a:cs typeface="Arial"/>
                          <a:sym typeface="Arial"/>
                        </a:rPr>
                        <a:t>0,000 </a:t>
                      </a:r>
                      <a:r>
                        <a:rPr lang="en-US" sz="1100" b="0" i="0" u="none" strike="noStrike" cap="none">
                          <a:solidFill>
                            <a:srgbClr val="000000"/>
                          </a:solidFill>
                          <a:ea typeface="Arial"/>
                          <a:cs typeface="Arial"/>
                          <a:sym typeface="Arial"/>
                          <a:extLst>
                            <a:ext uri="http://customooxmlschemas.google.com/">
                              <go:slidesCustomData xmlns="" xmlns:lc="http://schemas.openxmlformats.org/drawingml/2006/lockedCanva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0"/>
                            </a:ext>
                          </a:extLst>
                        </a:rPr>
                        <a:t>visitors per month</a:t>
                      </a:r>
                      <a:r>
                        <a:rPr lang="en-US" sz="1100" b="0" i="0" u="none" strike="noStrike" cap="none">
                          <a:solidFill>
                            <a:srgbClr val="000000"/>
                          </a:solidFill>
                          <a:ea typeface="Arial"/>
                          <a:cs typeface="Arial"/>
                          <a:sym typeface="Arial"/>
                        </a:rPr>
                        <a:t> within 6 months</a:t>
                      </a:r>
                      <a:endParaRPr lang="en-US" sz="1100" b="1" i="0" u="none" strike="noStrike" cap="none">
                        <a:solidFill>
                          <a:srgbClr val="000000"/>
                        </a:solidFill>
                        <a:ea typeface="Arial"/>
                        <a:cs typeface="Arial"/>
                        <a:sym typeface="Aria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4198986745"/>
                  </a:ext>
                </a:extLst>
              </a:tr>
            </a:tbl>
          </a:graphicData>
        </a:graphic>
      </p:graphicFrame>
    </p:spTree>
    <p:extLst>
      <p:ext uri="{BB962C8B-B14F-4D97-AF65-F5344CB8AC3E}">
        <p14:creationId xmlns:p14="http://schemas.microsoft.com/office/powerpoint/2010/main" val="301061035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idx="10"/>
          </p:nvPr>
        </p:nvSpPr>
        <p:spPr>
          <a:xfrm>
            <a:off x="3297558" y="1318895"/>
            <a:ext cx="515620" cy="283272"/>
          </a:xfrm>
          <a:prstGeom prst="rect">
            <a:avLst/>
          </a:prstGeom>
          <a:noFill/>
          <a:ln w="0" cmpd="sng">
            <a:noFill/>
            <a:prstDash val="solid"/>
          </a:ln>
        </p:spPr>
        <p:txBody>
          <a:bodyPr vert="horz" lIns="0" tIns="0" rIns="0" bIns="0" rtlCol="0" anchor="t">
            <a:noAutofit/>
          </a:bodyPr>
          <a:lstStyle/>
          <a:p>
            <a:pPr>
              <a:lnSpc>
                <a:spcPts val="1600"/>
              </a:lnSpc>
              <a:spcAft>
                <a:spcPts val="0"/>
              </a:spcAft>
              <a:buNone/>
            </a:pPr>
            <a:r>
              <a:rPr lang="en-US" sz="1400" b="1" spc="70">
                <a:solidFill>
                  <a:srgbClr val="FFFFFF"/>
                </a:solidFill>
                <a:latin typeface="+mn-lt"/>
              </a:rPr>
              <a:t>Plan </a:t>
            </a:r>
          </a:p>
        </p:txBody>
      </p:sp>
      <p:graphicFrame>
        <p:nvGraphicFramePr>
          <p:cNvPr id="4" name="Table 3">
            <a:extLst>
              <a:ext uri="{FF2B5EF4-FFF2-40B4-BE49-F238E27FC236}">
                <a16:creationId xmlns:a16="http://schemas.microsoft.com/office/drawing/2014/main" id="{71BAFE9D-5A8D-5763-B5C7-79EFC11A5EFF}"/>
              </a:ext>
            </a:extLst>
          </p:cNvPr>
          <p:cNvGraphicFramePr>
            <a:graphicFrameLocks noGrp="1"/>
          </p:cNvGraphicFramePr>
          <p:nvPr/>
        </p:nvGraphicFramePr>
        <p:xfrm>
          <a:off x="546022" y="1588490"/>
          <a:ext cx="3140007" cy="4785124"/>
        </p:xfrm>
        <a:graphic>
          <a:graphicData uri="http://schemas.openxmlformats.org/drawingml/2006/table">
            <a:tbl>
              <a:tblPr firstRow="1" bandRow="1">
                <a:tableStyleId>{00A15C55-8517-42AA-B614-E9B94910E393}</a:tableStyleId>
              </a:tblPr>
              <a:tblGrid>
                <a:gridCol w="3140007">
                  <a:extLst>
                    <a:ext uri="{9D8B030D-6E8A-4147-A177-3AD203B41FA5}">
                      <a16:colId xmlns:a16="http://schemas.microsoft.com/office/drawing/2014/main" val="2271200810"/>
                    </a:ext>
                  </a:extLst>
                </a:gridCol>
              </a:tblGrid>
              <a:tr h="296150">
                <a:tc>
                  <a:txBody>
                    <a:bodyPr/>
                    <a:lstStyle/>
                    <a:p>
                      <a:pPr marL="0" marR="0" lvl="0" indent="0" algn="l" defTabSz="914318" rtl="0" eaLnBrk="1" fontAlgn="auto" latinLnBrk="0" hangingPunct="1">
                        <a:lnSpc>
                          <a:spcPct val="100000"/>
                        </a:lnSpc>
                        <a:spcBef>
                          <a:spcPts val="0"/>
                        </a:spcBef>
                        <a:spcAft>
                          <a:spcPts val="0"/>
                        </a:spcAft>
                        <a:buClrTx/>
                        <a:buSzTx/>
                        <a:buFontTx/>
                        <a:buNone/>
                        <a:tabLst/>
                        <a:defRPr/>
                      </a:pPr>
                      <a:r>
                        <a:rPr lang="en-GB" sz="1400" b="1" u="none" strike="noStrike" cap="none">
                          <a:solidFill>
                            <a:schemeClr val="lt1"/>
                          </a:solidFill>
                          <a:sym typeface="Arial"/>
                        </a:rPr>
                        <a:t>Current State</a:t>
                      </a:r>
                      <a:endParaRPr lang="en-GB" sz="1400" b="0" i="0" u="none" strike="noStrike" cap="none">
                        <a:solidFill>
                          <a:schemeClr val="lt1"/>
                        </a:solidFill>
                        <a:ea typeface="Arial"/>
                        <a:cs typeface="Arial"/>
                        <a:sym typeface="Aria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16586666"/>
                  </a:ext>
                </a:extLst>
              </a:tr>
              <a:tr h="349457">
                <a:tc>
                  <a:txBody>
                    <a:bodyPr/>
                    <a:lstStyle/>
                    <a:p>
                      <a:pPr marL="0" marR="0" lvl="0" indent="0" algn="l" rtl="0">
                        <a:lnSpc>
                          <a:spcPct val="80000"/>
                        </a:lnSpc>
                        <a:spcBef>
                          <a:spcPts val="0"/>
                        </a:spcBef>
                        <a:spcAft>
                          <a:spcPts val="0"/>
                        </a:spcAft>
                        <a:buClr>
                          <a:srgbClr val="000000"/>
                        </a:buClr>
                        <a:buSzPts val="1200"/>
                        <a:buFont typeface="Arial"/>
                        <a:buNone/>
                      </a:pPr>
                      <a:r>
                        <a:rPr lang="en-US" sz="1100" b="0" u="none" strike="noStrike" cap="none">
                          <a:solidFill>
                            <a:schemeClr val="dk1"/>
                          </a:solidFill>
                          <a:sym typeface="Arial"/>
                        </a:rPr>
                        <a:t>Measured by </a:t>
                      </a:r>
                      <a:br>
                        <a:rPr lang="en-US" sz="1100" b="1" u="none" strike="noStrike" cap="none">
                          <a:solidFill>
                            <a:schemeClr val="dk1"/>
                          </a:solidFill>
                          <a:sym typeface="Arial"/>
                        </a:rPr>
                      </a:br>
                      <a:r>
                        <a:rPr lang="en-US" sz="1100" b="1">
                          <a:solidFill>
                            <a:schemeClr val="dk1"/>
                          </a:solidFill>
                        </a:rPr>
                        <a:t>4 to 7</a:t>
                      </a:r>
                      <a:r>
                        <a:rPr lang="en-US" sz="1100" b="1" u="none" strike="noStrike" cap="none">
                          <a:solidFill>
                            <a:schemeClr val="dk1"/>
                          </a:solidFill>
                          <a:sym typeface="Arial"/>
                        </a:rPr>
                        <a:t> metrics</a:t>
                      </a:r>
                      <a:endParaRPr lang="en-US" sz="1100" b="1">
                        <a:solidFill>
                          <a:schemeClr val="dk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25921811"/>
                  </a:ext>
                </a:extLst>
              </a:tr>
              <a:tr h="412066">
                <a:tc>
                  <a:txBody>
                    <a:bodyPr/>
                    <a:lstStyle/>
                    <a:p>
                      <a:endParaRPr lang="en-US" sz="1100">
                        <a:latin typeface="Calibri" panose="020F0502020204030204" pitchFamily="34" charset="0"/>
                        <a:cs typeface="Calibri" panose="020F0502020204030204"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4198986745"/>
                  </a:ext>
                </a:extLst>
              </a:tr>
              <a:tr h="412066">
                <a:tc>
                  <a:txBody>
                    <a:bodyPr/>
                    <a:lstStyle/>
                    <a:p>
                      <a:endParaRPr lang="en-US" sz="1100">
                        <a:latin typeface="Calibri" panose="020F0502020204030204" pitchFamily="34" charset="0"/>
                        <a:cs typeface="Calibri" panose="020F0502020204030204"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3593648070"/>
                  </a:ext>
                </a:extLst>
              </a:tr>
              <a:tr h="412066">
                <a:tc>
                  <a:txBody>
                    <a:bodyPr/>
                    <a:lstStyle/>
                    <a:p>
                      <a:endParaRPr lang="en-US" sz="1100">
                        <a:latin typeface="Calibri" panose="020F0502020204030204" pitchFamily="34" charset="0"/>
                        <a:cs typeface="Calibri" panose="020F0502020204030204"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90732671"/>
                  </a:ext>
                </a:extLst>
              </a:tr>
              <a:tr h="412066">
                <a:tc>
                  <a:txBody>
                    <a:bodyPr/>
                    <a:lstStyle/>
                    <a:p>
                      <a:endParaRPr lang="en-US" sz="1100">
                        <a:latin typeface="Calibri" panose="020F0502020204030204" pitchFamily="34" charset="0"/>
                        <a:cs typeface="Calibri" panose="020F0502020204030204"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2138189225"/>
                  </a:ext>
                </a:extLst>
              </a:tr>
              <a:tr h="412066">
                <a:tc>
                  <a:txBody>
                    <a:bodyPr/>
                    <a:lstStyle/>
                    <a:p>
                      <a:endParaRPr lang="en-US" sz="1100">
                        <a:latin typeface="Calibri" panose="020F0502020204030204" pitchFamily="34" charset="0"/>
                        <a:cs typeface="Calibri" panose="020F0502020204030204"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3916196574"/>
                  </a:ext>
                </a:extLst>
              </a:tr>
              <a:tr h="412066">
                <a:tc>
                  <a:txBody>
                    <a:bodyPr/>
                    <a:lstStyle/>
                    <a:p>
                      <a:endParaRPr lang="en-US" sz="1100">
                        <a:latin typeface="Calibri" panose="020F0502020204030204" pitchFamily="34" charset="0"/>
                        <a:cs typeface="Calibri" panose="020F0502020204030204"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4283208440"/>
                  </a:ext>
                </a:extLst>
              </a:tr>
              <a:tr h="412066">
                <a:tc>
                  <a:txBody>
                    <a:bodyPr/>
                    <a:lstStyle/>
                    <a:p>
                      <a:endParaRPr lang="en-US" sz="1100">
                        <a:latin typeface="Calibri" panose="020F0502020204030204" pitchFamily="34" charset="0"/>
                        <a:cs typeface="Calibri" panose="020F0502020204030204"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3932616812"/>
                  </a:ext>
                </a:extLst>
              </a:tr>
              <a:tr h="412066">
                <a:tc>
                  <a:txBody>
                    <a:bodyPr/>
                    <a:lstStyle/>
                    <a:p>
                      <a:endParaRPr lang="en-US" sz="1100">
                        <a:latin typeface="Calibri" panose="020F0502020204030204" pitchFamily="34" charset="0"/>
                        <a:cs typeface="Calibri" panose="020F0502020204030204"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1022430930"/>
                  </a:ext>
                </a:extLst>
              </a:tr>
              <a:tr h="412066">
                <a:tc>
                  <a:txBody>
                    <a:bodyPr/>
                    <a:lstStyle/>
                    <a:p>
                      <a:endParaRPr lang="en-US" sz="1100">
                        <a:latin typeface="Calibri" panose="020F0502020204030204" pitchFamily="34" charset="0"/>
                        <a:cs typeface="Calibri" panose="020F0502020204030204"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1344173042"/>
                  </a:ext>
                </a:extLst>
              </a:tr>
              <a:tr h="412066">
                <a:tc>
                  <a:txBody>
                    <a:bodyPr/>
                    <a:lstStyle/>
                    <a:p>
                      <a:endParaRPr lang="en-US" sz="1100">
                        <a:latin typeface="Calibri" panose="020F0502020204030204" pitchFamily="34" charset="0"/>
                        <a:cs typeface="Calibri" panose="020F0502020204030204"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1090079825"/>
                  </a:ext>
                </a:extLst>
              </a:tr>
            </a:tbl>
          </a:graphicData>
        </a:graphic>
      </p:graphicFrame>
      <p:graphicFrame>
        <p:nvGraphicFramePr>
          <p:cNvPr id="19" name="Table 18">
            <a:extLst>
              <a:ext uri="{FF2B5EF4-FFF2-40B4-BE49-F238E27FC236}">
                <a16:creationId xmlns:a16="http://schemas.microsoft.com/office/drawing/2014/main" id="{932D561E-B786-7615-C43C-E297314F467A}"/>
              </a:ext>
            </a:extLst>
          </p:cNvPr>
          <p:cNvGraphicFramePr>
            <a:graphicFrameLocks noGrp="1"/>
          </p:cNvGraphicFramePr>
          <p:nvPr/>
        </p:nvGraphicFramePr>
        <p:xfrm>
          <a:off x="3899756" y="1587537"/>
          <a:ext cx="4384229" cy="4750144"/>
        </p:xfrm>
        <a:graphic>
          <a:graphicData uri="http://schemas.openxmlformats.org/drawingml/2006/table">
            <a:tbl>
              <a:tblPr firstRow="1" bandRow="1">
                <a:tableStyleId>{5C22544A-7EE6-4342-B048-85BDC9FD1C3A}</a:tableStyleId>
              </a:tblPr>
              <a:tblGrid>
                <a:gridCol w="1188646">
                  <a:extLst>
                    <a:ext uri="{9D8B030D-6E8A-4147-A177-3AD203B41FA5}">
                      <a16:colId xmlns:a16="http://schemas.microsoft.com/office/drawing/2014/main" val="2532830709"/>
                    </a:ext>
                  </a:extLst>
                </a:gridCol>
                <a:gridCol w="3195583">
                  <a:extLst>
                    <a:ext uri="{9D8B030D-6E8A-4147-A177-3AD203B41FA5}">
                      <a16:colId xmlns:a16="http://schemas.microsoft.com/office/drawing/2014/main" val="3162672602"/>
                    </a:ext>
                  </a:extLst>
                </a:gridCol>
              </a:tblGrid>
              <a:tr h="296150">
                <a:tc gridSpan="2">
                  <a:txBody>
                    <a:bodyPr/>
                    <a:lstStyle/>
                    <a:p>
                      <a:pPr marL="0" marR="0" lvl="0" indent="0" algn="l" defTabSz="914318" rtl="0" eaLnBrk="1" fontAlgn="auto" latinLnBrk="0" hangingPunct="1">
                        <a:lnSpc>
                          <a:spcPct val="100000"/>
                        </a:lnSpc>
                        <a:spcBef>
                          <a:spcPts val="0"/>
                        </a:spcBef>
                        <a:spcAft>
                          <a:spcPts val="0"/>
                        </a:spcAft>
                        <a:buClrTx/>
                        <a:buSzTx/>
                        <a:buFontTx/>
                        <a:buNone/>
                        <a:tabLst/>
                        <a:defRPr/>
                      </a:pPr>
                      <a:r>
                        <a:rPr lang="en-GB" sz="1400" b="1" i="0" u="none" strike="noStrike" cap="none">
                          <a:solidFill>
                            <a:schemeClr val="lt1"/>
                          </a:solidFill>
                          <a:ea typeface="Arial"/>
                          <a:cs typeface="Arial"/>
                          <a:sym typeface="Arial"/>
                        </a:rPr>
                        <a:t>Plan</a:t>
                      </a:r>
                      <a:endParaRPr lang="en-GB" sz="1400" b="0" i="0" u="none" strike="noStrike" cap="none">
                        <a:solidFill>
                          <a:srgbClr val="000000"/>
                        </a:solidFill>
                        <a:ea typeface="Arial"/>
                        <a:cs typeface="Arial"/>
                        <a:sym typeface="Aria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2060"/>
                    </a:solidFill>
                  </a:tcPr>
                </a:tc>
                <a:tc hMerge="1">
                  <a:txBody>
                    <a:bodyPr/>
                    <a:lstStyle/>
                    <a:p>
                      <a:pPr marL="0" marR="0" lvl="0" indent="0" algn="l" defTabSz="914318" rtl="0" eaLnBrk="1" fontAlgn="auto" latinLnBrk="0" hangingPunct="1">
                        <a:lnSpc>
                          <a:spcPct val="100000"/>
                        </a:lnSpc>
                        <a:spcBef>
                          <a:spcPts val="0"/>
                        </a:spcBef>
                        <a:spcAft>
                          <a:spcPts val="0"/>
                        </a:spcAft>
                        <a:buClrTx/>
                        <a:buSzTx/>
                        <a:buFontTx/>
                        <a:buNone/>
                        <a:tabLst/>
                        <a:defRPr/>
                      </a:pPr>
                      <a:endParaRPr lang="en-GB" sz="1400" b="0" i="0" u="none" strike="noStrike" cap="none">
                        <a:solidFill>
                          <a:srgbClr val="000000"/>
                        </a:solidFill>
                        <a:ea typeface="Arial"/>
                        <a:cs typeface="Arial"/>
                        <a:sym typeface="Arial"/>
                      </a:endParaRPr>
                    </a:p>
                  </a:txBody>
                  <a:tcPr>
                    <a:solidFill>
                      <a:srgbClr val="002060"/>
                    </a:solidFill>
                  </a:tcPr>
                </a:tc>
                <a:extLst>
                  <a:ext uri="{0D108BD9-81ED-4DB2-BD59-A6C34878D82A}">
                    <a16:rowId xmlns:a16="http://schemas.microsoft.com/office/drawing/2014/main" val="91839233"/>
                  </a:ext>
                </a:extLst>
              </a:tr>
              <a:tr h="241347">
                <a:tc rowSpan="3">
                  <a:txBody>
                    <a:bodyPr/>
                    <a:lstStyle/>
                    <a:p>
                      <a:pPr marL="0" marR="0" lvl="0" indent="0" algn="l" defTabSz="914318" rtl="0" eaLnBrk="1" fontAlgn="auto" latinLnBrk="0" hangingPunct="1">
                        <a:lnSpc>
                          <a:spcPct val="100000"/>
                        </a:lnSpc>
                        <a:spcBef>
                          <a:spcPts val="0"/>
                        </a:spcBef>
                        <a:spcAft>
                          <a:spcPts val="0"/>
                        </a:spcAft>
                        <a:buClrTx/>
                        <a:buSzTx/>
                        <a:buFontTx/>
                        <a:buNone/>
                        <a:tabLst/>
                        <a:defRPr/>
                      </a:pPr>
                      <a:r>
                        <a:rPr lang="en-GB" sz="1100" b="0" i="0" u="none" strike="noStrike" cap="none">
                          <a:solidFill>
                            <a:srgbClr val="000000"/>
                          </a:solidFill>
                          <a:ea typeface="Arial"/>
                          <a:cs typeface="Arial"/>
                          <a:sym typeface="Arial"/>
                        </a:rPr>
                        <a:t>Expressed as </a:t>
                      </a:r>
                      <a:r>
                        <a:rPr lang="en-GB" sz="1100" b="1" i="0" u="none" strike="noStrike" cap="none">
                          <a:solidFill>
                            <a:srgbClr val="000000"/>
                          </a:solidFill>
                          <a:ea typeface="Arial"/>
                          <a:cs typeface="Arial"/>
                          <a:sym typeface="Arial"/>
                        </a:rPr>
                        <a:t>1 sentence</a:t>
                      </a:r>
                      <a:endParaRPr lang="en-GB" sz="1100" b="0" i="0" u="none" strike="noStrike" cap="none">
                        <a:solidFill>
                          <a:srgbClr val="000000"/>
                        </a:solidFill>
                        <a:ea typeface="Arial"/>
                        <a:cs typeface="Arial"/>
                        <a:sym typeface="Aria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85725" marR="0" lvl="0" indent="-85725" algn="l" rtl="0">
                        <a:lnSpc>
                          <a:spcPct val="80000"/>
                        </a:lnSpc>
                        <a:spcBef>
                          <a:spcPts val="300"/>
                        </a:spcBef>
                        <a:spcAft>
                          <a:spcPts val="0"/>
                        </a:spcAft>
                        <a:buSzPts val="1100"/>
                        <a:buChar char="•"/>
                      </a:pPr>
                      <a:endParaRPr lang="en-GB" sz="1100" b="0" i="0" u="none" strike="noStrike" cap="none">
                        <a:solidFill>
                          <a:srgbClr val="000000"/>
                        </a:solidFill>
                        <a:ea typeface="Arial"/>
                        <a:cs typeface="Arial"/>
                        <a:sym typeface="Aria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3988142297"/>
                  </a:ext>
                </a:extLst>
              </a:tr>
              <a:tr h="391373">
                <a:tc vMerge="1">
                  <a:txBody>
                    <a:bodyPr/>
                    <a:lstStyle/>
                    <a:p>
                      <a:endParaRPr lang="en-US"/>
                    </a:p>
                  </a:txBody>
                  <a:tcPr/>
                </a:tc>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1105000421"/>
                  </a:ext>
                </a:extLst>
              </a:tr>
              <a:tr h="391373">
                <a:tc vMerge="1">
                  <a:txBody>
                    <a:bodyPr/>
                    <a:lstStyle/>
                    <a:p>
                      <a:endParaRPr lang="en-US"/>
                    </a:p>
                  </a:txBody>
                  <a:tcPr/>
                </a:tc>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3214427503"/>
                  </a:ext>
                </a:extLst>
              </a:tr>
              <a:tr h="241347">
                <a:tc rowSpan="7">
                  <a:txBody>
                    <a:bodyPr/>
                    <a:lstStyle/>
                    <a:p>
                      <a:pPr marL="0" marR="0" lvl="0" indent="0" algn="l" defTabSz="914318" rtl="0" eaLnBrk="1" fontAlgn="auto" latinLnBrk="0" hangingPunct="1">
                        <a:lnSpc>
                          <a:spcPct val="100000"/>
                        </a:lnSpc>
                        <a:spcBef>
                          <a:spcPts val="0"/>
                        </a:spcBef>
                        <a:spcAft>
                          <a:spcPts val="0"/>
                        </a:spcAft>
                        <a:buClrTx/>
                        <a:buSzTx/>
                        <a:buFontTx/>
                        <a:buNone/>
                        <a:tabLst/>
                        <a:defRPr/>
                      </a:pPr>
                      <a:r>
                        <a:rPr lang="en-GB" sz="1100" b="0" i="0" u="none" strike="noStrike" cap="none">
                          <a:solidFill>
                            <a:schemeClr val="dk1"/>
                          </a:solidFill>
                          <a:ea typeface="Arial"/>
                          <a:cs typeface="Arial"/>
                          <a:sym typeface="Arial"/>
                        </a:rPr>
                        <a:t>Constituted of </a:t>
                      </a:r>
                      <a:r>
                        <a:rPr lang="en-GB" sz="1100" b="1" i="0" u="none" strike="noStrike" cap="none">
                          <a:solidFill>
                            <a:schemeClr val="dk1"/>
                          </a:solidFill>
                          <a:ea typeface="Arial"/>
                          <a:cs typeface="Arial"/>
                          <a:sym typeface="Arial"/>
                        </a:rPr>
                        <a:t>4 to 7 initiatives</a:t>
                      </a:r>
                      <a:endParaRPr lang="en-GB" sz="1100" b="0" i="0" u="none" strike="noStrike" cap="none">
                        <a:solidFill>
                          <a:srgbClr val="000000"/>
                        </a:solidFill>
                        <a:ea typeface="Arial"/>
                        <a:cs typeface="Arial"/>
                        <a:sym typeface="Arial"/>
                      </a:endParaRPr>
                    </a:p>
                    <a:p>
                      <a:endParaRPr lang="en-US" sz="110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85725" marR="0" lvl="0" indent="-79375" algn="l" rtl="0">
                        <a:lnSpc>
                          <a:spcPct val="80000"/>
                        </a:lnSpc>
                        <a:spcBef>
                          <a:spcPts val="300"/>
                        </a:spcBef>
                        <a:spcAft>
                          <a:spcPts val="0"/>
                        </a:spcAft>
                        <a:buSzPts val="1100"/>
                        <a:buChar char="•"/>
                      </a:pPr>
                      <a:endParaRPr lang="en-US" sz="110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617441363"/>
                  </a:ext>
                </a:extLst>
              </a:tr>
              <a:tr h="391373">
                <a:tc vMerge="1">
                  <a:txBody>
                    <a:bodyPr/>
                    <a:lstStyle/>
                    <a:p>
                      <a:endParaRPr lang="en-US"/>
                    </a:p>
                  </a:txBody>
                  <a:tcPr/>
                </a:tc>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3160789780"/>
                  </a:ext>
                </a:extLst>
              </a:tr>
              <a:tr h="391373">
                <a:tc vMerge="1">
                  <a:txBody>
                    <a:bodyPr/>
                    <a:lstStyle/>
                    <a:p>
                      <a:endParaRPr lang="en-US"/>
                    </a:p>
                  </a:txBody>
                  <a:tcPr/>
                </a:tc>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3739781615"/>
                  </a:ext>
                </a:extLst>
              </a:tr>
              <a:tr h="391373">
                <a:tc vMerge="1">
                  <a:txBody>
                    <a:bodyPr/>
                    <a:lstStyle/>
                    <a:p>
                      <a:endParaRPr lang="en-US"/>
                    </a:p>
                  </a:txBody>
                  <a:tcPr/>
                </a:tc>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846629762"/>
                  </a:ext>
                </a:extLst>
              </a:tr>
              <a:tr h="391373">
                <a:tc vMerge="1">
                  <a:txBody>
                    <a:bodyPr/>
                    <a:lstStyle/>
                    <a:p>
                      <a:endParaRPr lang="en-US"/>
                    </a:p>
                  </a:txBody>
                  <a:tcPr/>
                </a:tc>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3706172239"/>
                  </a:ext>
                </a:extLst>
              </a:tr>
              <a:tr h="391373">
                <a:tc vMerge="1">
                  <a:txBody>
                    <a:bodyPr/>
                    <a:lstStyle/>
                    <a:p>
                      <a:endParaRPr lang="en-US"/>
                    </a:p>
                  </a:txBody>
                  <a:tcPr/>
                </a:tc>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1754282726"/>
                  </a:ext>
                </a:extLst>
              </a:tr>
              <a:tr h="391373">
                <a:tc vMerge="1">
                  <a:txBody>
                    <a:bodyPr/>
                    <a:lstStyle/>
                    <a:p>
                      <a:endParaRPr lang="en-US"/>
                    </a:p>
                  </a:txBody>
                  <a:tcPr/>
                </a:tc>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1790488175"/>
                  </a:ext>
                </a:extLst>
              </a:tr>
              <a:tr h="277222">
                <a:tc rowSpan="3">
                  <a:txBody>
                    <a:bodyPr/>
                    <a:lstStyle/>
                    <a:p>
                      <a:pPr marL="0" marR="0" lvl="0" indent="0" algn="l" defTabSz="914318" rtl="0" eaLnBrk="1" fontAlgn="auto" latinLnBrk="0" hangingPunct="1">
                        <a:lnSpc>
                          <a:spcPct val="100000"/>
                        </a:lnSpc>
                        <a:spcBef>
                          <a:spcPts val="0"/>
                        </a:spcBef>
                        <a:spcAft>
                          <a:spcPts val="0"/>
                        </a:spcAft>
                        <a:buClrTx/>
                        <a:buSzTx/>
                        <a:buFontTx/>
                        <a:buNone/>
                        <a:tabLst/>
                        <a:defRPr/>
                      </a:pPr>
                      <a:r>
                        <a:rPr lang="en-GB" sz="1100" b="0" i="0" u="none" strike="noStrike" cap="none">
                          <a:solidFill>
                            <a:srgbClr val="000000"/>
                          </a:solidFill>
                          <a:ea typeface="Arial"/>
                          <a:cs typeface="Arial"/>
                          <a:sym typeface="Arial"/>
                        </a:rPr>
                        <a:t>Rationalized </a:t>
                      </a:r>
                      <a:br>
                        <a:rPr lang="en-GB" sz="1100" b="0" i="0" u="none" strike="noStrike" cap="none">
                          <a:solidFill>
                            <a:srgbClr val="000000"/>
                          </a:solidFill>
                          <a:ea typeface="Arial"/>
                          <a:cs typeface="Arial"/>
                          <a:sym typeface="Arial"/>
                        </a:rPr>
                      </a:br>
                      <a:r>
                        <a:rPr lang="en-GB" sz="1100" b="0" i="0" u="none" strike="noStrike" cap="none">
                          <a:solidFill>
                            <a:srgbClr val="000000"/>
                          </a:solidFill>
                          <a:ea typeface="Arial"/>
                          <a:cs typeface="Arial"/>
                          <a:sym typeface="Arial"/>
                        </a:rPr>
                        <a:t>by </a:t>
                      </a:r>
                      <a:r>
                        <a:rPr lang="en-GB" sz="1100" b="1" i="0" u="none" strike="noStrike" cap="none">
                          <a:solidFill>
                            <a:srgbClr val="000000"/>
                          </a:solidFill>
                          <a:ea typeface="Arial"/>
                          <a:cs typeface="Arial"/>
                          <a:sym typeface="Arial"/>
                        </a:rPr>
                        <a:t>4 to 7 </a:t>
                      </a:r>
                      <a:br>
                        <a:rPr lang="en-GB" sz="1100" b="1" i="0" u="none" strike="noStrike" cap="none">
                          <a:solidFill>
                            <a:srgbClr val="000000"/>
                          </a:solidFill>
                          <a:ea typeface="Arial"/>
                          <a:cs typeface="Arial"/>
                          <a:sym typeface="Arial"/>
                        </a:rPr>
                      </a:br>
                      <a:r>
                        <a:rPr lang="en-GB" sz="1100" b="1" i="0" u="none" strike="noStrike" cap="none">
                          <a:solidFill>
                            <a:srgbClr val="000000"/>
                          </a:solidFill>
                          <a:ea typeface="Arial"/>
                          <a:cs typeface="Arial"/>
                          <a:sym typeface="Arial"/>
                        </a:rPr>
                        <a:t>assumptions</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318" rtl="0" eaLnBrk="1" fontAlgn="auto" latinLnBrk="0" hangingPunct="1">
                        <a:lnSpc>
                          <a:spcPct val="100000"/>
                        </a:lnSpc>
                        <a:spcBef>
                          <a:spcPts val="0"/>
                        </a:spcBef>
                        <a:spcAft>
                          <a:spcPts val="0"/>
                        </a:spcAft>
                        <a:buClrTx/>
                        <a:buSzTx/>
                        <a:buFontTx/>
                        <a:buNone/>
                        <a:tabLst/>
                        <a:defRPr/>
                      </a:pPr>
                      <a:endParaRPr lang="en-GB" sz="1100" b="1" i="0" u="none" strike="noStrike" cap="none">
                        <a:solidFill>
                          <a:srgbClr val="000000"/>
                        </a:solidFill>
                        <a:ea typeface="Arial"/>
                        <a:cs typeface="Arial"/>
                        <a:sym typeface="Aria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1973371764"/>
                  </a:ext>
                </a:extLst>
              </a:tr>
              <a:tr h="277222">
                <a:tc vMerge="1">
                  <a:txBody>
                    <a:bodyPr/>
                    <a:lstStyle/>
                    <a:p>
                      <a:endParaRPr lang="en-US"/>
                    </a:p>
                  </a:txBody>
                  <a:tcPr/>
                </a:tc>
                <a:tc>
                  <a:txBody>
                    <a:bodyPr/>
                    <a:lstStyle/>
                    <a:p>
                      <a:pPr marL="0" marR="0" lvl="0" indent="0" algn="l" defTabSz="914318" rtl="0" eaLnBrk="1" fontAlgn="auto" latinLnBrk="0" hangingPunct="1">
                        <a:lnSpc>
                          <a:spcPct val="100000"/>
                        </a:lnSpc>
                        <a:spcBef>
                          <a:spcPts val="0"/>
                        </a:spcBef>
                        <a:spcAft>
                          <a:spcPts val="0"/>
                        </a:spcAft>
                        <a:buClrTx/>
                        <a:buSzTx/>
                        <a:buFontTx/>
                        <a:buNone/>
                        <a:tabLst/>
                        <a:defRPr/>
                      </a:pPr>
                      <a:endParaRPr lang="en-GB" sz="1100" b="1" i="0" u="none" strike="noStrike" cap="none">
                        <a:solidFill>
                          <a:srgbClr val="000000"/>
                        </a:solidFill>
                        <a:ea typeface="Arial"/>
                        <a:cs typeface="Arial"/>
                        <a:sym typeface="Aria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4271040004"/>
                  </a:ext>
                </a:extLst>
              </a:tr>
              <a:tr h="277222">
                <a:tc vMerge="1">
                  <a:txBody>
                    <a:bodyPr/>
                    <a:lstStyle/>
                    <a:p>
                      <a:endParaRPr lang="en-US"/>
                    </a:p>
                  </a:txBody>
                  <a:tcPr/>
                </a:tc>
                <a:tc>
                  <a:txBody>
                    <a:bodyPr/>
                    <a:lstStyle/>
                    <a:p>
                      <a:pPr marL="0" marR="0" lvl="0" indent="0" algn="l" defTabSz="914318" rtl="0" eaLnBrk="1" fontAlgn="auto" latinLnBrk="0" hangingPunct="1">
                        <a:lnSpc>
                          <a:spcPct val="100000"/>
                        </a:lnSpc>
                        <a:spcBef>
                          <a:spcPts val="0"/>
                        </a:spcBef>
                        <a:spcAft>
                          <a:spcPts val="0"/>
                        </a:spcAft>
                        <a:buClrTx/>
                        <a:buSzTx/>
                        <a:buFontTx/>
                        <a:buNone/>
                        <a:tabLst/>
                        <a:defRPr/>
                      </a:pPr>
                      <a:endParaRPr lang="en-GB" sz="1100" b="1" i="0" u="none" strike="noStrike" cap="none">
                        <a:solidFill>
                          <a:srgbClr val="000000"/>
                        </a:solidFill>
                        <a:ea typeface="Arial"/>
                        <a:cs typeface="Arial"/>
                        <a:sym typeface="Aria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3646121934"/>
                  </a:ext>
                </a:extLst>
              </a:tr>
            </a:tbl>
          </a:graphicData>
        </a:graphic>
      </p:graphicFrame>
      <p:graphicFrame>
        <p:nvGraphicFramePr>
          <p:cNvPr id="27" name="Table 26">
            <a:extLst>
              <a:ext uri="{FF2B5EF4-FFF2-40B4-BE49-F238E27FC236}">
                <a16:creationId xmlns:a16="http://schemas.microsoft.com/office/drawing/2014/main" id="{B31693C2-F031-0833-BAFE-908E4D0E2A0E}"/>
              </a:ext>
            </a:extLst>
          </p:cNvPr>
          <p:cNvGraphicFramePr>
            <a:graphicFrameLocks noGrp="1"/>
          </p:cNvGraphicFramePr>
          <p:nvPr/>
        </p:nvGraphicFramePr>
        <p:xfrm>
          <a:off x="8505971" y="1595136"/>
          <a:ext cx="3140007" cy="4744564"/>
        </p:xfrm>
        <a:graphic>
          <a:graphicData uri="http://schemas.openxmlformats.org/drawingml/2006/table">
            <a:tbl>
              <a:tblPr firstRow="1" bandRow="1">
                <a:tableStyleId>{00A15C55-8517-42AA-B614-E9B94910E393}</a:tableStyleId>
              </a:tblPr>
              <a:tblGrid>
                <a:gridCol w="3140007">
                  <a:extLst>
                    <a:ext uri="{9D8B030D-6E8A-4147-A177-3AD203B41FA5}">
                      <a16:colId xmlns:a16="http://schemas.microsoft.com/office/drawing/2014/main" val="2271200810"/>
                    </a:ext>
                  </a:extLst>
                </a:gridCol>
              </a:tblGrid>
              <a:tr h="299721">
                <a:tc>
                  <a:txBody>
                    <a:bodyPr/>
                    <a:lstStyle/>
                    <a:p>
                      <a:pPr marL="0" marR="0" lvl="0" indent="0" algn="l" rtl="0">
                        <a:lnSpc>
                          <a:spcPct val="100000"/>
                        </a:lnSpc>
                        <a:spcBef>
                          <a:spcPts val="0"/>
                        </a:spcBef>
                        <a:spcAft>
                          <a:spcPts val="0"/>
                        </a:spcAft>
                        <a:buClr>
                          <a:srgbClr val="000000"/>
                        </a:buClr>
                        <a:buSzPts val="1400"/>
                        <a:buFont typeface="Arial"/>
                        <a:buNone/>
                      </a:pPr>
                      <a:r>
                        <a:rPr lang="en-GB" sz="1400" b="1" i="0" u="none" strike="noStrike" cap="none">
                          <a:solidFill>
                            <a:schemeClr val="lt1"/>
                          </a:solidFill>
                          <a:ea typeface="Arial"/>
                          <a:cs typeface="Arial"/>
                          <a:sym typeface="Arial"/>
                        </a:rPr>
                        <a:t>KPIs</a:t>
                      </a:r>
                      <a:endParaRPr lang="en-GB" sz="1400" b="0" i="0" u="none" strike="noStrike" cap="none">
                        <a:solidFill>
                          <a:srgbClr val="000000"/>
                        </a:solidFill>
                        <a:ea typeface="Arial"/>
                        <a:cs typeface="Arial"/>
                        <a:sym typeface="Aria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val="2816586666"/>
                  </a:ext>
                </a:extLst>
              </a:tr>
              <a:tr h="394424">
                <a:tc>
                  <a:txBody>
                    <a:bodyPr/>
                    <a:lstStyle/>
                    <a:p>
                      <a:pPr marL="0" marR="0" lvl="0" indent="0" algn="l" rtl="0">
                        <a:lnSpc>
                          <a:spcPct val="80000"/>
                        </a:lnSpc>
                        <a:spcBef>
                          <a:spcPts val="0"/>
                        </a:spcBef>
                        <a:spcAft>
                          <a:spcPts val="0"/>
                        </a:spcAft>
                        <a:buClr>
                          <a:srgbClr val="000000"/>
                        </a:buClr>
                        <a:buSzPts val="1200"/>
                        <a:buFont typeface="Arial"/>
                        <a:buNone/>
                      </a:pPr>
                      <a:r>
                        <a:rPr lang="en-US" sz="1200" b="0" i="0" u="none" strike="noStrike" cap="none">
                          <a:solidFill>
                            <a:schemeClr val="dk1"/>
                          </a:solidFill>
                          <a:ea typeface="Arial"/>
                          <a:cs typeface="Arial"/>
                          <a:sym typeface="Arial"/>
                        </a:rPr>
                        <a:t>Measured by </a:t>
                      </a:r>
                      <a:br>
                        <a:rPr lang="en-US" sz="1200" b="1" i="0" u="none" strike="noStrike" cap="none">
                          <a:solidFill>
                            <a:schemeClr val="dk1"/>
                          </a:solidFill>
                          <a:ea typeface="Arial"/>
                          <a:cs typeface="Arial"/>
                          <a:sym typeface="Arial"/>
                        </a:rPr>
                      </a:br>
                      <a:r>
                        <a:rPr lang="en-US" sz="1200" b="1" i="0" u="none" strike="noStrike" cap="none">
                          <a:solidFill>
                            <a:schemeClr val="dk1"/>
                          </a:solidFill>
                          <a:ea typeface="Arial"/>
                          <a:cs typeface="Arial"/>
                          <a:sym typeface="Arial"/>
                          <a:extLst>
                            <a:ext uri="http://customooxmlschemas.google.com/">
                              <go:slidesCustomData xmlns="" xmlns:lc="http://schemas.openxmlformats.org/drawingml/2006/lockedCanva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9"/>
                            </a:ext>
                          </a:extLst>
                        </a:rPr>
                        <a:t>4 to 7 </a:t>
                      </a:r>
                      <a:r>
                        <a:rPr lang="en-US" sz="1200" b="1" i="0" u="none" strike="noStrike" cap="none">
                          <a:solidFill>
                            <a:schemeClr val="dk1"/>
                          </a:solidFill>
                          <a:ea typeface="Arial"/>
                          <a:cs typeface="Arial"/>
                          <a:sym typeface="Arial"/>
                        </a:rPr>
                        <a:t>targets</a:t>
                      </a:r>
                      <a:endParaRPr lang="en-US" sz="1100" b="0" i="0" u="none" strike="noStrike" cap="none">
                        <a:solidFill>
                          <a:srgbClr val="000000"/>
                        </a:solidFill>
                        <a:ea typeface="Arial"/>
                        <a:cs typeface="Arial"/>
                        <a:sym typeface="Arial"/>
                      </a:endParaRPr>
                    </a:p>
                  </a:txBody>
                  <a:tcPr>
                    <a:lnL w="12700" cmpd="sng">
                      <a:noFill/>
                    </a:lnL>
                    <a:lnR w="12700" cmpd="sng">
                      <a:noFill/>
                    </a:lnR>
                    <a:lnT w="381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25921811"/>
                  </a:ext>
                </a:extLst>
              </a:tr>
              <a:tr h="404534">
                <a:tc>
                  <a:txBody>
                    <a:bodyPr/>
                    <a:lstStyle/>
                    <a:p>
                      <a:pPr marL="85725" marR="0" lvl="0" indent="-85725" algn="l" rtl="0">
                        <a:lnSpc>
                          <a:spcPct val="80000"/>
                        </a:lnSpc>
                        <a:spcBef>
                          <a:spcPts val="300"/>
                        </a:spcBef>
                        <a:spcAft>
                          <a:spcPts val="0"/>
                        </a:spcAft>
                        <a:buClr>
                          <a:srgbClr val="000000"/>
                        </a:buClr>
                        <a:buSzPts val="1200"/>
                        <a:buFont typeface="Arial"/>
                        <a:buChar char="•"/>
                      </a:pPr>
                      <a:endParaRPr lang="en-US" sz="1100" b="1" i="0" u="none" strike="noStrike" cap="none">
                        <a:solidFill>
                          <a:srgbClr val="000000"/>
                        </a:solidFill>
                        <a:ea typeface="Arial"/>
                        <a:cs typeface="Arial"/>
                        <a:sym typeface="Aria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4198986745"/>
                  </a:ext>
                </a:extLst>
              </a:tr>
              <a:tr h="404534">
                <a:tc>
                  <a:txBody>
                    <a:bodyPr/>
                    <a:lstStyle/>
                    <a:p>
                      <a:pPr marL="85725" marR="0" lvl="0" indent="-85725" algn="l" rtl="0">
                        <a:lnSpc>
                          <a:spcPct val="80000"/>
                        </a:lnSpc>
                        <a:spcBef>
                          <a:spcPts val="300"/>
                        </a:spcBef>
                        <a:spcAft>
                          <a:spcPts val="0"/>
                        </a:spcAft>
                        <a:buClr>
                          <a:srgbClr val="000000"/>
                        </a:buClr>
                        <a:buSzPts val="1200"/>
                        <a:buFont typeface="Arial"/>
                        <a:buChar char="•"/>
                      </a:pPr>
                      <a:endParaRPr lang="en-US" sz="1100" b="1" i="0" u="none" strike="noStrike" cap="none">
                        <a:solidFill>
                          <a:srgbClr val="000000"/>
                        </a:solidFill>
                        <a:ea typeface="Arial"/>
                        <a:cs typeface="Arial"/>
                        <a:sym typeface="Aria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673677267"/>
                  </a:ext>
                </a:extLst>
              </a:tr>
              <a:tr h="404534">
                <a:tc>
                  <a:txBody>
                    <a:bodyPr/>
                    <a:lstStyle/>
                    <a:p>
                      <a:pPr marL="85725" marR="0" lvl="0" indent="-85725" algn="l" rtl="0">
                        <a:lnSpc>
                          <a:spcPct val="80000"/>
                        </a:lnSpc>
                        <a:spcBef>
                          <a:spcPts val="300"/>
                        </a:spcBef>
                        <a:spcAft>
                          <a:spcPts val="0"/>
                        </a:spcAft>
                        <a:buClr>
                          <a:srgbClr val="000000"/>
                        </a:buClr>
                        <a:buSzPts val="1200"/>
                        <a:buFont typeface="Arial"/>
                        <a:buChar char="•"/>
                      </a:pPr>
                      <a:endParaRPr lang="en-US" sz="1100" b="1" i="0" u="none" strike="noStrike" cap="none">
                        <a:solidFill>
                          <a:srgbClr val="000000"/>
                        </a:solidFill>
                        <a:ea typeface="Arial"/>
                        <a:cs typeface="Arial"/>
                        <a:sym typeface="Aria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928465219"/>
                  </a:ext>
                </a:extLst>
              </a:tr>
              <a:tr h="404534">
                <a:tc>
                  <a:txBody>
                    <a:bodyPr/>
                    <a:lstStyle/>
                    <a:p>
                      <a:pPr marL="85725" marR="0" lvl="0" indent="-85725" algn="l" rtl="0">
                        <a:lnSpc>
                          <a:spcPct val="80000"/>
                        </a:lnSpc>
                        <a:spcBef>
                          <a:spcPts val="300"/>
                        </a:spcBef>
                        <a:spcAft>
                          <a:spcPts val="0"/>
                        </a:spcAft>
                        <a:buClr>
                          <a:srgbClr val="000000"/>
                        </a:buClr>
                        <a:buSzPts val="1200"/>
                        <a:buFont typeface="Arial"/>
                        <a:buChar char="•"/>
                      </a:pPr>
                      <a:endParaRPr lang="en-US" sz="1100" b="1" i="0" u="none" strike="noStrike" cap="none">
                        <a:solidFill>
                          <a:srgbClr val="000000"/>
                        </a:solidFill>
                        <a:ea typeface="Arial"/>
                        <a:cs typeface="Arial"/>
                        <a:sym typeface="Aria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3249321974"/>
                  </a:ext>
                </a:extLst>
              </a:tr>
              <a:tr h="404534">
                <a:tc>
                  <a:txBody>
                    <a:bodyPr/>
                    <a:lstStyle/>
                    <a:p>
                      <a:pPr marL="85725" marR="0" lvl="0" indent="-85725" algn="l" rtl="0">
                        <a:lnSpc>
                          <a:spcPct val="80000"/>
                        </a:lnSpc>
                        <a:spcBef>
                          <a:spcPts val="300"/>
                        </a:spcBef>
                        <a:spcAft>
                          <a:spcPts val="0"/>
                        </a:spcAft>
                        <a:buClr>
                          <a:srgbClr val="000000"/>
                        </a:buClr>
                        <a:buSzPts val="1200"/>
                        <a:buFont typeface="Arial"/>
                        <a:buChar char="•"/>
                      </a:pPr>
                      <a:endParaRPr lang="en-US" sz="1100" b="1" i="0" u="none" strike="noStrike" cap="none">
                        <a:solidFill>
                          <a:srgbClr val="000000"/>
                        </a:solidFill>
                        <a:ea typeface="Arial"/>
                        <a:cs typeface="Arial"/>
                        <a:sym typeface="Aria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367860546"/>
                  </a:ext>
                </a:extLst>
              </a:tr>
              <a:tr h="404534">
                <a:tc>
                  <a:txBody>
                    <a:bodyPr/>
                    <a:lstStyle/>
                    <a:p>
                      <a:pPr marL="85725" marR="0" lvl="0" indent="-85725" algn="l" rtl="0">
                        <a:lnSpc>
                          <a:spcPct val="80000"/>
                        </a:lnSpc>
                        <a:spcBef>
                          <a:spcPts val="300"/>
                        </a:spcBef>
                        <a:spcAft>
                          <a:spcPts val="0"/>
                        </a:spcAft>
                        <a:buClr>
                          <a:srgbClr val="000000"/>
                        </a:buClr>
                        <a:buSzPts val="1200"/>
                        <a:buFont typeface="Arial"/>
                        <a:buChar char="•"/>
                      </a:pPr>
                      <a:endParaRPr lang="en-US" sz="1100" b="1" i="0" u="none" strike="noStrike" cap="none">
                        <a:solidFill>
                          <a:srgbClr val="000000"/>
                        </a:solidFill>
                        <a:ea typeface="Arial"/>
                        <a:cs typeface="Arial"/>
                        <a:sym typeface="Aria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3826151676"/>
                  </a:ext>
                </a:extLst>
              </a:tr>
              <a:tr h="404534">
                <a:tc>
                  <a:txBody>
                    <a:bodyPr/>
                    <a:lstStyle/>
                    <a:p>
                      <a:pPr marL="85725" marR="0" lvl="0" indent="-85725" algn="l" rtl="0">
                        <a:lnSpc>
                          <a:spcPct val="80000"/>
                        </a:lnSpc>
                        <a:spcBef>
                          <a:spcPts val="300"/>
                        </a:spcBef>
                        <a:spcAft>
                          <a:spcPts val="0"/>
                        </a:spcAft>
                        <a:buClr>
                          <a:srgbClr val="000000"/>
                        </a:buClr>
                        <a:buSzPts val="1200"/>
                        <a:buFont typeface="Arial"/>
                        <a:buChar char="•"/>
                      </a:pPr>
                      <a:endParaRPr lang="en-US" sz="1100" b="1" i="0" u="none" strike="noStrike" cap="none">
                        <a:solidFill>
                          <a:srgbClr val="000000"/>
                        </a:solidFill>
                        <a:ea typeface="Arial"/>
                        <a:cs typeface="Arial"/>
                        <a:sym typeface="Aria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3682088672"/>
                  </a:ext>
                </a:extLst>
              </a:tr>
              <a:tr h="404534">
                <a:tc>
                  <a:txBody>
                    <a:bodyPr/>
                    <a:lstStyle/>
                    <a:p>
                      <a:pPr marL="85725" marR="0" lvl="0" indent="-85725" algn="l" rtl="0">
                        <a:lnSpc>
                          <a:spcPct val="80000"/>
                        </a:lnSpc>
                        <a:spcBef>
                          <a:spcPts val="300"/>
                        </a:spcBef>
                        <a:spcAft>
                          <a:spcPts val="0"/>
                        </a:spcAft>
                        <a:buClr>
                          <a:srgbClr val="000000"/>
                        </a:buClr>
                        <a:buSzPts val="1200"/>
                        <a:buFont typeface="Arial"/>
                        <a:buChar char="•"/>
                      </a:pPr>
                      <a:endParaRPr lang="en-US" sz="1100" b="1" i="0" u="none" strike="noStrike" cap="none">
                        <a:solidFill>
                          <a:srgbClr val="000000"/>
                        </a:solidFill>
                        <a:ea typeface="Arial"/>
                        <a:cs typeface="Arial"/>
                        <a:sym typeface="Aria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3687087372"/>
                  </a:ext>
                </a:extLst>
              </a:tr>
              <a:tr h="404534">
                <a:tc>
                  <a:txBody>
                    <a:bodyPr/>
                    <a:lstStyle/>
                    <a:p>
                      <a:pPr marL="85725" marR="0" lvl="0" indent="-85725" algn="l" rtl="0">
                        <a:lnSpc>
                          <a:spcPct val="80000"/>
                        </a:lnSpc>
                        <a:spcBef>
                          <a:spcPts val="300"/>
                        </a:spcBef>
                        <a:spcAft>
                          <a:spcPts val="0"/>
                        </a:spcAft>
                        <a:buClr>
                          <a:srgbClr val="000000"/>
                        </a:buClr>
                        <a:buSzPts val="1200"/>
                        <a:buFont typeface="Arial"/>
                        <a:buChar char="•"/>
                      </a:pPr>
                      <a:endParaRPr lang="en-US" sz="1100" b="1" i="0" u="none" strike="noStrike" cap="none">
                        <a:solidFill>
                          <a:srgbClr val="000000"/>
                        </a:solidFill>
                        <a:ea typeface="Arial"/>
                        <a:cs typeface="Arial"/>
                        <a:sym typeface="Aria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11884489"/>
                  </a:ext>
                </a:extLst>
              </a:tr>
              <a:tr h="404534">
                <a:tc>
                  <a:txBody>
                    <a:bodyPr/>
                    <a:lstStyle/>
                    <a:p>
                      <a:pPr marL="85725" marR="0" lvl="0" indent="-85725" algn="l" rtl="0">
                        <a:lnSpc>
                          <a:spcPct val="80000"/>
                        </a:lnSpc>
                        <a:spcBef>
                          <a:spcPts val="300"/>
                        </a:spcBef>
                        <a:spcAft>
                          <a:spcPts val="0"/>
                        </a:spcAft>
                        <a:buClr>
                          <a:srgbClr val="000000"/>
                        </a:buClr>
                        <a:buSzPts val="1200"/>
                        <a:buFont typeface="Arial"/>
                        <a:buChar char="•"/>
                      </a:pPr>
                      <a:endParaRPr lang="en-US" sz="1100" b="1" i="0" u="none" strike="noStrike" cap="none">
                        <a:solidFill>
                          <a:srgbClr val="000000"/>
                        </a:solidFill>
                        <a:ea typeface="Arial"/>
                        <a:cs typeface="Arial"/>
                        <a:sym typeface="Aria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3589318760"/>
                  </a:ext>
                </a:extLst>
              </a:tr>
            </a:tbl>
          </a:graphicData>
        </a:graphic>
      </p:graphicFrame>
      <p:sp>
        <p:nvSpPr>
          <p:cNvPr id="53" name="Google Shape;198;p2">
            <a:extLst>
              <a:ext uri="{FF2B5EF4-FFF2-40B4-BE49-F238E27FC236}">
                <a16:creationId xmlns:a16="http://schemas.microsoft.com/office/drawing/2014/main" id="{8A5B7BD2-5E53-6459-E66A-7C68DB8BE45B}"/>
              </a:ext>
            </a:extLst>
          </p:cNvPr>
          <p:cNvSpPr/>
          <p:nvPr/>
        </p:nvSpPr>
        <p:spPr>
          <a:xfrm>
            <a:off x="468150" y="972792"/>
            <a:ext cx="9154200" cy="389700"/>
          </a:xfrm>
          <a:prstGeom prst="rect">
            <a:avLst/>
          </a:prstGeom>
          <a:solidFill>
            <a:srgbClr val="FFFFFF"/>
          </a:solidFill>
          <a:ln w="12700" cap="flat" cmpd="sng">
            <a:solidFill>
              <a:srgbClr val="FFFFFF"/>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r>
              <a:rPr lang="en-GB" sz="1100" b="1" i="0" u="none" strike="noStrike" cap="none">
                <a:solidFill>
                  <a:srgbClr val="000000"/>
                </a:solidFill>
                <a:ea typeface="Arial"/>
                <a:cs typeface="Arial"/>
                <a:sym typeface="Arial"/>
              </a:rPr>
              <a:t>STATEMENT OF STRATEGY: </a:t>
            </a:r>
            <a:r>
              <a:rPr lang="en-GB" sz="1100" b="0" i="0" u="none" strike="noStrike" cap="none">
                <a:solidFill>
                  <a:srgbClr val="000000"/>
                </a:solidFill>
                <a:ea typeface="Arial"/>
                <a:cs typeface="Arial"/>
                <a:sym typeface="Arial"/>
              </a:rPr>
              <a:t>To build market awareness and drive growth for HIMSS globally across our key business segments: Membership, Analytics, Global Events and Government Relations.</a:t>
            </a:r>
            <a:endParaRPr sz="1100" b="0" i="0" u="none" strike="noStrike" cap="none">
              <a:solidFill>
                <a:srgbClr val="000000"/>
              </a:solidFill>
              <a:ea typeface="Arial"/>
              <a:cs typeface="Arial"/>
              <a:sym typeface="Arial"/>
            </a:endParaRPr>
          </a:p>
        </p:txBody>
      </p:sp>
      <p:sp>
        <p:nvSpPr>
          <p:cNvPr id="54" name="Google Shape;205;p2">
            <a:extLst>
              <a:ext uri="{FF2B5EF4-FFF2-40B4-BE49-F238E27FC236}">
                <a16:creationId xmlns:a16="http://schemas.microsoft.com/office/drawing/2014/main" id="{77E7126B-1629-C1C1-AE75-D88CC5AB0EAC}"/>
              </a:ext>
            </a:extLst>
          </p:cNvPr>
          <p:cNvSpPr txBox="1">
            <a:spLocks/>
          </p:cNvSpPr>
          <p:nvPr/>
        </p:nvSpPr>
        <p:spPr>
          <a:xfrm>
            <a:off x="546022" y="428803"/>
            <a:ext cx="11276100" cy="442800"/>
          </a:xfrm>
          <a:prstGeom prst="rect">
            <a:avLst/>
          </a:prstGeom>
          <a:noFill/>
          <a:ln>
            <a:noFill/>
          </a:ln>
        </p:spPr>
        <p:txBody>
          <a:bodyPr spcFirstLastPara="1" wrap="square" lIns="0" tIns="0" rIns="0" bIns="0" anchor="t" anchorCtr="0">
            <a:noAutofit/>
          </a:bodyPr>
          <a:lstStyle>
            <a:lvl1pPr algn="l" defTabSz="914318" rtl="0" eaLnBrk="1" latinLnBrk="0" hangingPunct="1">
              <a:lnSpc>
                <a:spcPct val="75000"/>
              </a:lnSpc>
              <a:spcBef>
                <a:spcPct val="0"/>
              </a:spcBef>
              <a:buNone/>
              <a:defRPr sz="3600" b="0" i="1" kern="1200" spc="0" baseline="0">
                <a:solidFill>
                  <a:srgbClr val="1E22AA"/>
                </a:solidFill>
                <a:latin typeface="Prometo Medium" panose="020B0704030203060203" pitchFamily="34" charset="0"/>
                <a:ea typeface="+mj-ea"/>
                <a:cs typeface="+mj-cs"/>
              </a:defRPr>
            </a:lvl1pPr>
          </a:lstStyle>
          <a:p>
            <a:pPr>
              <a:lnSpc>
                <a:spcPct val="90000"/>
              </a:lnSpc>
              <a:spcBef>
                <a:spcPts val="0"/>
              </a:spcBef>
              <a:buClr>
                <a:schemeClr val="dk2"/>
              </a:buClr>
              <a:buSzPts val="2800"/>
              <a:buFont typeface="Arial Black"/>
              <a:buNone/>
            </a:pPr>
            <a:r>
              <a:rPr lang="en-GB" i="0">
                <a:latin typeface="Prometo Medium" panose="020B0604030203060203" pitchFamily="34" charset="77"/>
              </a:rPr>
              <a:t>Strategic Plan on a Page</a:t>
            </a:r>
          </a:p>
        </p:txBody>
      </p:sp>
    </p:spTree>
    <p:extLst>
      <p:ext uri="{BB962C8B-B14F-4D97-AF65-F5344CB8AC3E}">
        <p14:creationId xmlns:p14="http://schemas.microsoft.com/office/powerpoint/2010/main" val="234762597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253A66-EB5E-F96C-36C4-33107B1F4927}"/>
              </a:ext>
            </a:extLst>
          </p:cNvPr>
          <p:cNvSpPr>
            <a:spLocks noGrp="1"/>
          </p:cNvSpPr>
          <p:nvPr>
            <p:ph type="title"/>
          </p:nvPr>
        </p:nvSpPr>
        <p:spPr>
          <a:xfrm>
            <a:off x="863324" y="2214138"/>
            <a:ext cx="5537476" cy="2429723"/>
          </a:xfrm>
        </p:spPr>
        <p:txBody>
          <a:bodyPr/>
          <a:lstStyle/>
          <a:p>
            <a:pPr>
              <a:spcBef>
                <a:spcPts val="0"/>
              </a:spcBef>
            </a:pPr>
            <a:r>
              <a:rPr lang="en-US" sz="6600" b="1" i="0">
                <a:solidFill>
                  <a:schemeClr val="accent3"/>
                </a:solidFill>
                <a:latin typeface="Prometo Medium"/>
              </a:rPr>
              <a:t>Thank you!</a:t>
            </a:r>
            <a:br>
              <a:rPr lang="en-US" sz="6600" b="1" i="0">
                <a:solidFill>
                  <a:schemeClr val="accent2"/>
                </a:solidFill>
                <a:latin typeface="Prometo Medium"/>
              </a:rPr>
            </a:br>
            <a:br>
              <a:rPr lang="en-US" sz="2400" b="1" i="0">
                <a:solidFill>
                  <a:schemeClr val="accent2"/>
                </a:solidFill>
                <a:latin typeface="Prometo Medium"/>
              </a:rPr>
            </a:br>
            <a:r>
              <a:rPr lang="en-US" sz="3200" i="0">
                <a:latin typeface="+mn-lt"/>
              </a:rPr>
              <a:t>Christine Buck </a:t>
            </a:r>
            <a:br>
              <a:rPr lang="en-US" sz="3200" i="0">
                <a:latin typeface="+mn-lt"/>
              </a:rPr>
            </a:br>
            <a:r>
              <a:rPr lang="en-US" sz="3200" i="0">
                <a:solidFill>
                  <a:schemeClr val="accent2"/>
                </a:solidFill>
                <a:latin typeface="+mn-lt"/>
                <a:hlinkClick r:id="rId2">
                  <a:extLst>
                    <a:ext uri="{A12FA001-AC4F-418D-AE19-62706E023703}">
                      <ahyp:hlinkClr xmlns:ahyp="http://schemas.microsoft.com/office/drawing/2018/hyperlinkcolor" val="tx"/>
                    </a:ext>
                  </a:extLst>
                </a:hlinkClick>
              </a:rPr>
              <a:t>cbuck@himss.org</a:t>
            </a:r>
            <a:endParaRPr lang="en-US" i="0">
              <a:solidFill>
                <a:schemeClr val="accent2"/>
              </a:solidFill>
              <a:latin typeface="+mn-lt"/>
            </a:endParaRPr>
          </a:p>
        </p:txBody>
      </p:sp>
      <p:pic>
        <p:nvPicPr>
          <p:cNvPr id="7" name="Picture Placeholder 6">
            <a:extLst>
              <a:ext uri="{FF2B5EF4-FFF2-40B4-BE49-F238E27FC236}">
                <a16:creationId xmlns:a16="http://schemas.microsoft.com/office/drawing/2014/main" id="{3D43C3D9-E34F-3F4F-3B1D-54158DDF933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3852" t="13974" r="16054" b="35931"/>
          <a:stretch/>
        </p:blipFill>
        <p:spPr>
          <a:xfrm rot="5400000">
            <a:off x="9065184" y="-399820"/>
            <a:ext cx="2612092" cy="2615824"/>
          </a:xfrm>
          <a:prstGeom prst="ellipse">
            <a:avLst/>
          </a:prstGeom>
          <a:noFill/>
          <a:ln>
            <a:noFill/>
          </a:ln>
        </p:spPr>
      </p:pic>
      <p:pic>
        <p:nvPicPr>
          <p:cNvPr id="8" name="Picture Placeholder 6">
            <a:extLst>
              <a:ext uri="{FF2B5EF4-FFF2-40B4-BE49-F238E27FC236}">
                <a16:creationId xmlns:a16="http://schemas.microsoft.com/office/drawing/2014/main" id="{AF84905E-4CAB-0735-7CC2-0EAB686310A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8178" t="28178"/>
          <a:stretch/>
        </p:blipFill>
        <p:spPr>
          <a:xfrm rot="1980747">
            <a:off x="3839080" y="4915810"/>
            <a:ext cx="3878838" cy="3884380"/>
          </a:xfrm>
          <a:prstGeom prst="ellipse">
            <a:avLst/>
          </a:prstGeom>
          <a:noFill/>
          <a:ln>
            <a:noFill/>
          </a:ln>
        </p:spPr>
      </p:pic>
      <p:pic>
        <p:nvPicPr>
          <p:cNvPr id="6" name="Picture Placeholder 5">
            <a:extLst>
              <a:ext uri="{FF2B5EF4-FFF2-40B4-BE49-F238E27FC236}">
                <a16:creationId xmlns:a16="http://schemas.microsoft.com/office/drawing/2014/main" id="{339C90BA-B9AF-B01E-936B-25F7B1EB4265}"/>
              </a:ext>
            </a:extLst>
          </p:cNvPr>
          <p:cNvPicPr>
            <a:picLocks noGrp="1" noChangeAspect="1"/>
          </p:cNvPicPr>
          <p:nvPr>
            <p:ph type="pic" sz="quarter" idx="12"/>
          </p:nvPr>
        </p:nvPicPr>
        <p:blipFill>
          <a:blip r:embed="rId5"/>
          <a:srcRect t="4809" b="4809"/>
          <a:stretch/>
        </p:blipFill>
        <p:spPr>
          <a:xfrm>
            <a:off x="5785645" y="631065"/>
            <a:ext cx="6555346" cy="6555346"/>
          </a:xfrm>
        </p:spPr>
      </p:pic>
    </p:spTree>
    <p:extLst>
      <p:ext uri="{BB962C8B-B14F-4D97-AF65-F5344CB8AC3E}">
        <p14:creationId xmlns:p14="http://schemas.microsoft.com/office/powerpoint/2010/main" val="63133665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82A31936-37B5-5176-4B08-594C318E22CF}"/>
              </a:ext>
            </a:extLst>
          </p:cNvPr>
          <p:cNvSpPr txBox="1">
            <a:spLocks/>
          </p:cNvSpPr>
          <p:nvPr/>
        </p:nvSpPr>
        <p:spPr>
          <a:xfrm>
            <a:off x="1209751" y="3429000"/>
            <a:ext cx="8606278" cy="999994"/>
          </a:xfrm>
          <a:prstGeom prst="rect">
            <a:avLst/>
          </a:prstGeom>
          <a:effectLst/>
        </p:spPr>
        <p:txBody>
          <a:bodyPr vert="horz" wrap="square" lIns="0" tIns="0" rIns="0" bIns="0" rtlCol="0" anchor="t" anchorCtr="0">
            <a:noAutofit/>
          </a:bodyPr>
          <a:lstStyle>
            <a:lvl1pPr algn="l" defTabSz="914318" rtl="0" eaLnBrk="1" latinLnBrk="0" hangingPunct="1">
              <a:lnSpc>
                <a:spcPct val="75000"/>
              </a:lnSpc>
              <a:spcBef>
                <a:spcPct val="0"/>
              </a:spcBef>
              <a:buNone/>
              <a:defRPr sz="3600" b="0" i="1" kern="1200" spc="0" baseline="0">
                <a:solidFill>
                  <a:srgbClr val="1E22AA"/>
                </a:solidFill>
                <a:latin typeface="Prometo Medium" panose="020B0704030203060203" pitchFamily="34" charset="0"/>
                <a:ea typeface="+mj-ea"/>
                <a:cs typeface="+mj-cs"/>
              </a:defRPr>
            </a:lvl1pPr>
          </a:lstStyle>
          <a:p>
            <a:r>
              <a:rPr lang="en-US" sz="5400" b="1" i="0">
                <a:solidFill>
                  <a:schemeClr val="bg1"/>
                </a:solidFill>
                <a:latin typeface="Prometo Medium"/>
              </a:rPr>
              <a:t>Useful Resources</a:t>
            </a:r>
            <a:endParaRPr lang="en-US" sz="5400" b="1" i="0">
              <a:solidFill>
                <a:schemeClr val="bg1"/>
              </a:solidFill>
            </a:endParaRPr>
          </a:p>
        </p:txBody>
      </p:sp>
    </p:spTree>
    <p:extLst>
      <p:ext uri="{BB962C8B-B14F-4D97-AF65-F5344CB8AC3E}">
        <p14:creationId xmlns:p14="http://schemas.microsoft.com/office/powerpoint/2010/main" val="176111128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59"/>
          <p:cNvSpPr txBox="1">
            <a:spLocks noGrp="1"/>
          </p:cNvSpPr>
          <p:nvPr>
            <p:ph type="title"/>
          </p:nvPr>
        </p:nvSpPr>
        <p:spPr>
          <a:xfrm>
            <a:off x="854699" y="595391"/>
            <a:ext cx="9833429" cy="10287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dk2"/>
              </a:buClr>
              <a:buSzPts val="1800"/>
              <a:buNone/>
            </a:pPr>
            <a:r>
              <a:rPr lang="en-US" b="1" i="0">
                <a:latin typeface="Prometo Medium" panose="020B0604030203060203" pitchFamily="34" charset="77"/>
              </a:rPr>
              <a:t>Additional Resources</a:t>
            </a:r>
          </a:p>
        </p:txBody>
      </p:sp>
      <p:cxnSp>
        <p:nvCxnSpPr>
          <p:cNvPr id="4" name="Straight Connector 3">
            <a:extLst>
              <a:ext uri="{FF2B5EF4-FFF2-40B4-BE49-F238E27FC236}">
                <a16:creationId xmlns:a16="http://schemas.microsoft.com/office/drawing/2014/main" id="{8B467B1C-B0D0-3ABE-947C-56D1DD6BD39A}"/>
              </a:ext>
            </a:extLst>
          </p:cNvPr>
          <p:cNvCxnSpPr>
            <a:cxnSpLocks/>
          </p:cNvCxnSpPr>
          <p:nvPr/>
        </p:nvCxnSpPr>
        <p:spPr>
          <a:xfrm>
            <a:off x="854699" y="1215090"/>
            <a:ext cx="9302853" cy="0"/>
          </a:xfrm>
          <a:prstGeom prst="line">
            <a:avLst/>
          </a:prstGeom>
        </p:spPr>
        <p:style>
          <a:lnRef idx="1">
            <a:schemeClr val="accent1"/>
          </a:lnRef>
          <a:fillRef idx="0">
            <a:schemeClr val="accent1"/>
          </a:fillRef>
          <a:effectRef idx="0">
            <a:schemeClr val="accent1"/>
          </a:effectRef>
          <a:fontRef idx="minor">
            <a:schemeClr val="tx1"/>
          </a:fontRef>
        </p:style>
      </p:cxnSp>
      <p:sp>
        <p:nvSpPr>
          <p:cNvPr id="6" name="Google Shape;191;p59"/>
          <p:cNvSpPr txBox="1">
            <a:spLocks/>
          </p:cNvSpPr>
          <p:nvPr/>
        </p:nvSpPr>
        <p:spPr>
          <a:xfrm>
            <a:off x="899789" y="1412917"/>
            <a:ext cx="10392421" cy="3429000"/>
          </a:xfrm>
          <a:prstGeom prst="rect">
            <a:avLst/>
          </a:prstGeom>
          <a:noFill/>
          <a:ln>
            <a:noFill/>
          </a:ln>
        </p:spPr>
        <p:txBody>
          <a:bodyPr spcFirstLastPara="1" vert="horz" wrap="square" lIns="0" tIns="0" rIns="0" bIns="0" rtlCol="0" anchor="t" anchorCtr="0">
            <a:noAutofit/>
          </a:bodyPr>
          <a:lstStyle>
            <a:lvl1pPr marL="295275" indent="-295275" algn="l" defTabSz="914318" rtl="0" eaLnBrk="1" latinLnBrk="0" hangingPunct="1">
              <a:lnSpc>
                <a:spcPct val="150000"/>
              </a:lnSpc>
              <a:spcBef>
                <a:spcPts val="1000"/>
              </a:spcBef>
              <a:buClr>
                <a:srgbClr val="FF5A5A"/>
              </a:buClr>
              <a:buFont typeface="Arial" panose="020B0604020202020204" pitchFamily="34" charset="0"/>
              <a:buChar char="•"/>
              <a:tabLst/>
              <a:defRPr sz="2000" b="1" i="0" kern="1200">
                <a:solidFill>
                  <a:schemeClr val="bg2"/>
                </a:solidFill>
                <a:latin typeface="Century Gothic" panose="020B0502020202020204" pitchFamily="34" charset="0"/>
                <a:ea typeface="+mn-ea"/>
                <a:cs typeface="+mn-cs"/>
              </a:defRPr>
            </a:lvl1pPr>
            <a:lvl2pPr marL="517525" indent="-168275" algn="l" defTabSz="914318" rtl="0" eaLnBrk="1" latinLnBrk="0" hangingPunct="1">
              <a:lnSpc>
                <a:spcPct val="100000"/>
              </a:lnSpc>
              <a:spcBef>
                <a:spcPts val="499"/>
              </a:spcBef>
              <a:buClr>
                <a:srgbClr val="FF5A5A"/>
              </a:buClr>
              <a:buFont typeface="Arial" panose="020B0604020202020204" pitchFamily="34" charset="0"/>
              <a:buChar char="•"/>
              <a:tabLst/>
              <a:defRPr sz="1800" b="0" i="0" kern="1200">
                <a:solidFill>
                  <a:schemeClr val="bg2"/>
                </a:solidFill>
                <a:latin typeface="Century Gothic" panose="020B0502020202020204" pitchFamily="34" charset="0"/>
                <a:ea typeface="+mn-ea"/>
                <a:cs typeface="+mn-cs"/>
              </a:defRPr>
            </a:lvl2pPr>
            <a:lvl3pPr marL="687388" indent="-169863" algn="l" defTabSz="914318" rtl="0" eaLnBrk="1" latinLnBrk="0" hangingPunct="1">
              <a:lnSpc>
                <a:spcPct val="100000"/>
              </a:lnSpc>
              <a:spcBef>
                <a:spcPts val="499"/>
              </a:spcBef>
              <a:buClr>
                <a:srgbClr val="FF5A5A"/>
              </a:buClr>
              <a:buFont typeface="Arial" panose="020B0604020202020204" pitchFamily="34" charset="0"/>
              <a:buChar char="•"/>
              <a:tabLst/>
              <a:defRPr sz="1600" b="0" i="0" kern="1200">
                <a:solidFill>
                  <a:schemeClr val="bg2"/>
                </a:solidFill>
                <a:latin typeface="Century Gothic" panose="020B0502020202020204" pitchFamily="34" charset="0"/>
                <a:ea typeface="+mn-ea"/>
                <a:cs typeface="+mn-cs"/>
              </a:defRPr>
            </a:lvl3pPr>
            <a:lvl4pPr marL="866775" indent="-179388" algn="l" defTabSz="914318" rtl="0" eaLnBrk="1" latinLnBrk="0" hangingPunct="1">
              <a:lnSpc>
                <a:spcPct val="100000"/>
              </a:lnSpc>
              <a:spcBef>
                <a:spcPts val="499"/>
              </a:spcBef>
              <a:buClr>
                <a:srgbClr val="FF5A5A"/>
              </a:buClr>
              <a:buFont typeface="Arial" panose="020B0604020202020204" pitchFamily="34" charset="0"/>
              <a:buChar char="•"/>
              <a:tabLst/>
              <a:defRPr sz="1400" b="0" i="0" kern="1200">
                <a:solidFill>
                  <a:schemeClr val="bg2"/>
                </a:solidFill>
                <a:latin typeface="Century Gothic" panose="020B0502020202020204" pitchFamily="34" charset="0"/>
                <a:ea typeface="+mn-ea"/>
                <a:cs typeface="+mn-cs"/>
              </a:defRPr>
            </a:lvl4pPr>
            <a:lvl5pPr marL="1036638" indent="-169863" algn="l" defTabSz="914318" rtl="0" eaLnBrk="1" latinLnBrk="0" hangingPunct="1">
              <a:lnSpc>
                <a:spcPct val="150000"/>
              </a:lnSpc>
              <a:spcBef>
                <a:spcPts val="499"/>
              </a:spcBef>
              <a:buClr>
                <a:srgbClr val="FF5A5A"/>
              </a:buClr>
              <a:buFont typeface="Arial" panose="020B0604020202020204" pitchFamily="34" charset="0"/>
              <a:buChar char="•"/>
              <a:tabLst/>
              <a:defRPr sz="1200" b="0" i="0" kern="1200" baseline="0">
                <a:solidFill>
                  <a:schemeClr val="bg2"/>
                </a:solidFill>
                <a:latin typeface="Century Gothic" panose="020B0502020202020204" pitchFamily="34" charset="0"/>
                <a:ea typeface="+mn-ea"/>
                <a:cs typeface="+mn-cs"/>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pPr marL="0" indent="0">
              <a:buClr>
                <a:schemeClr val="accent3"/>
              </a:buClr>
              <a:buFont typeface="Arial" panose="020B0604020202020204" pitchFamily="34" charset="0"/>
              <a:buNone/>
            </a:pPr>
            <a:r>
              <a:rPr lang="en-US" sz="1600"/>
              <a:t>Email  marketing guidance:</a:t>
            </a:r>
          </a:p>
          <a:p>
            <a:pPr>
              <a:spcBef>
                <a:spcPts val="600"/>
              </a:spcBef>
              <a:buClr>
                <a:schemeClr val="accent3"/>
              </a:buClr>
            </a:pPr>
            <a:r>
              <a:rPr lang="en-US" sz="1600" b="0"/>
              <a:t>Improving your email subject lines | </a:t>
            </a:r>
            <a:r>
              <a:rPr lang="en-US" sz="1600" b="0">
                <a:solidFill>
                  <a:schemeClr val="accent1"/>
                </a:solidFill>
                <a:hlinkClick r:id="rId3">
                  <a:extLst>
                    <a:ext uri="{A12FA001-AC4F-418D-AE19-62706E023703}">
                      <ahyp:hlinkClr xmlns:ahyp="http://schemas.microsoft.com/office/drawing/2018/hyperlinkcolor" val="tx"/>
                    </a:ext>
                  </a:extLst>
                </a:hlinkClick>
              </a:rPr>
              <a:t>Hubspot</a:t>
            </a:r>
            <a:endParaRPr lang="en-US" sz="1600" b="0">
              <a:solidFill>
                <a:schemeClr val="accent1"/>
              </a:solidFill>
            </a:endParaRPr>
          </a:p>
          <a:p>
            <a:pPr>
              <a:spcBef>
                <a:spcPts val="600"/>
              </a:spcBef>
              <a:buClr>
                <a:schemeClr val="accent3"/>
              </a:buClr>
            </a:pPr>
            <a:r>
              <a:rPr lang="en-US" sz="1600" b="0"/>
              <a:t>Trigger words that push emails to spam | </a:t>
            </a:r>
            <a:r>
              <a:rPr lang="en-US" sz="1600" b="0">
                <a:solidFill>
                  <a:schemeClr val="accent1"/>
                </a:solidFill>
                <a:hlinkClick r:id="rId4">
                  <a:extLst>
                    <a:ext uri="{A12FA001-AC4F-418D-AE19-62706E023703}">
                      <ahyp:hlinkClr xmlns:ahyp="http://schemas.microsoft.com/office/drawing/2018/hyperlinkcolor" val="tx"/>
                    </a:ext>
                  </a:extLst>
                </a:hlinkClick>
              </a:rPr>
              <a:t>Hubspot</a:t>
            </a:r>
            <a:endParaRPr lang="en-US" sz="1600" b="0">
              <a:solidFill>
                <a:schemeClr val="accent1"/>
              </a:solidFill>
            </a:endParaRPr>
          </a:p>
          <a:p>
            <a:pPr>
              <a:spcBef>
                <a:spcPts val="600"/>
              </a:spcBef>
              <a:spcAft>
                <a:spcPts val="600"/>
              </a:spcAft>
              <a:buClr>
                <a:schemeClr val="accent3"/>
              </a:buClr>
            </a:pPr>
            <a:r>
              <a:rPr lang="en-US" sz="1600" b="0"/>
              <a:t>Email metrics you should track | </a:t>
            </a:r>
            <a:r>
              <a:rPr lang="en-US" sz="1600" b="0">
                <a:solidFill>
                  <a:schemeClr val="accent1"/>
                </a:solidFill>
                <a:hlinkClick r:id="rId5">
                  <a:extLst>
                    <a:ext uri="{A12FA001-AC4F-418D-AE19-62706E023703}">
                      <ahyp:hlinkClr xmlns:ahyp="http://schemas.microsoft.com/office/drawing/2018/hyperlinkcolor" val="tx"/>
                    </a:ext>
                  </a:extLst>
                </a:hlinkClick>
              </a:rPr>
              <a:t>Hubspot</a:t>
            </a:r>
            <a:endParaRPr lang="en-US" sz="1600" b="0">
              <a:solidFill>
                <a:schemeClr val="accent1"/>
              </a:solidFill>
            </a:endParaRPr>
          </a:p>
          <a:p>
            <a:pPr marL="0" indent="0">
              <a:buClr>
                <a:schemeClr val="accent3"/>
              </a:buClr>
              <a:buFont typeface="Arial" panose="020B0604020202020204" pitchFamily="34" charset="0"/>
              <a:buNone/>
            </a:pPr>
            <a:r>
              <a:rPr lang="en-US" sz="1600"/>
              <a:t>Social media guidance:</a:t>
            </a:r>
          </a:p>
          <a:p>
            <a:pPr>
              <a:spcBef>
                <a:spcPts val="600"/>
              </a:spcBef>
              <a:buClr>
                <a:schemeClr val="accent3"/>
              </a:buClr>
            </a:pPr>
            <a:r>
              <a:rPr lang="en-US" sz="1600" b="0">
                <a:latin typeface="Century Gothic"/>
              </a:rPr>
              <a:t>How often should you post?| </a:t>
            </a:r>
            <a:r>
              <a:rPr lang="en-US" sz="1600" b="0">
                <a:solidFill>
                  <a:schemeClr val="accent1"/>
                </a:solidFill>
                <a:latin typeface="Century Gothic"/>
                <a:hlinkClick r:id="rId6">
                  <a:extLst>
                    <a:ext uri="{A12FA001-AC4F-418D-AE19-62706E023703}">
                      <ahyp:hlinkClr xmlns:ahyp="http://schemas.microsoft.com/office/drawing/2018/hyperlinkcolor" val="tx"/>
                    </a:ext>
                  </a:extLst>
                </a:hlinkClick>
              </a:rPr>
              <a:t>Sprout Social</a:t>
            </a:r>
            <a:endParaRPr lang="en-US" sz="1600" b="0">
              <a:solidFill>
                <a:schemeClr val="accent1"/>
              </a:solidFill>
              <a:latin typeface="Century Gothic"/>
            </a:endParaRPr>
          </a:p>
          <a:p>
            <a:pPr>
              <a:spcBef>
                <a:spcPts val="600"/>
              </a:spcBef>
              <a:buClr>
                <a:schemeClr val="accent3"/>
              </a:buClr>
            </a:pPr>
            <a:r>
              <a:rPr lang="en-US" sz="1600" b="0"/>
              <a:t>When are the best times to post?| </a:t>
            </a:r>
            <a:r>
              <a:rPr lang="en-US" sz="1600" b="0">
                <a:solidFill>
                  <a:schemeClr val="accent1"/>
                </a:solidFill>
                <a:hlinkClick r:id="rId7">
                  <a:extLst>
                    <a:ext uri="{A12FA001-AC4F-418D-AE19-62706E023703}">
                      <ahyp:hlinkClr xmlns:ahyp="http://schemas.microsoft.com/office/drawing/2018/hyperlinkcolor" val="tx"/>
                    </a:ext>
                  </a:extLst>
                </a:hlinkClick>
              </a:rPr>
              <a:t>Sprout Social</a:t>
            </a:r>
            <a:endParaRPr lang="en-US" sz="1600" b="0">
              <a:solidFill>
                <a:schemeClr val="accent1"/>
              </a:solidFill>
            </a:endParaRPr>
          </a:p>
          <a:p>
            <a:pPr>
              <a:spcBef>
                <a:spcPts val="600"/>
              </a:spcBef>
              <a:spcAft>
                <a:spcPts val="600"/>
              </a:spcAft>
              <a:buClr>
                <a:schemeClr val="accent3"/>
              </a:buClr>
            </a:pPr>
            <a:r>
              <a:rPr lang="en-US" sz="1600" b="0"/>
              <a:t>Social metrics to consider | </a:t>
            </a:r>
            <a:r>
              <a:rPr lang="en-US" sz="1600" b="0">
                <a:solidFill>
                  <a:schemeClr val="accent1"/>
                </a:solidFill>
                <a:hlinkClick r:id="rId8">
                  <a:extLst>
                    <a:ext uri="{A12FA001-AC4F-418D-AE19-62706E023703}">
                      <ahyp:hlinkClr xmlns:ahyp="http://schemas.microsoft.com/office/drawing/2018/hyperlinkcolor" val="tx"/>
                    </a:ext>
                  </a:extLst>
                </a:hlinkClick>
              </a:rPr>
              <a:t>Sprout Social</a:t>
            </a:r>
            <a:r>
              <a:rPr lang="en-US" sz="1600" b="0">
                <a:solidFill>
                  <a:schemeClr val="accent1"/>
                </a:solidFill>
              </a:rPr>
              <a:t> </a:t>
            </a:r>
          </a:p>
          <a:p>
            <a:pPr marL="0" indent="0">
              <a:spcBef>
                <a:spcPts val="600"/>
              </a:spcBef>
              <a:buClr>
                <a:schemeClr val="accent3"/>
              </a:buClr>
              <a:buNone/>
            </a:pPr>
            <a:r>
              <a:rPr lang="en-US" sz="1600"/>
              <a:t>Video</a:t>
            </a:r>
          </a:p>
          <a:p>
            <a:pPr>
              <a:spcBef>
                <a:spcPts val="600"/>
              </a:spcBef>
              <a:buClr>
                <a:schemeClr val="accent3"/>
              </a:buClr>
            </a:pPr>
            <a:r>
              <a:rPr lang="en-US" sz="1600" b="0">
                <a:solidFill>
                  <a:schemeClr val="accent1"/>
                </a:solidFill>
              </a:rPr>
              <a:t>Si</a:t>
            </a:r>
            <a:r>
              <a:rPr lang="en-US" sz="1600" b="0"/>
              <a:t>mple guidelines for filming </a:t>
            </a:r>
            <a:r>
              <a:rPr lang="en-US" sz="1600" b="0">
                <a:solidFill>
                  <a:schemeClr val="accent1"/>
                </a:solidFill>
              </a:rPr>
              <a:t>| </a:t>
            </a:r>
            <a:r>
              <a:rPr lang="en-US" sz="1600" b="0">
                <a:solidFill>
                  <a:schemeClr val="accent1"/>
                </a:solidFill>
                <a:hlinkClick r:id="rId9">
                  <a:extLst>
                    <a:ext uri="{A12FA001-AC4F-418D-AE19-62706E023703}">
                      <ahyp:hlinkClr xmlns:ahyp="http://schemas.microsoft.com/office/drawing/2018/hyperlinkcolor" val="tx"/>
                    </a:ext>
                  </a:extLst>
                </a:hlinkClick>
              </a:rPr>
              <a:t>LinkedIn</a:t>
            </a:r>
            <a:endParaRPr lang="en-US" sz="1600" b="0">
              <a:solidFill>
                <a:schemeClr val="accent1"/>
              </a:solidFill>
            </a:endParaRPr>
          </a:p>
        </p:txBody>
      </p:sp>
    </p:spTree>
    <p:extLst>
      <p:ext uri="{BB962C8B-B14F-4D97-AF65-F5344CB8AC3E}">
        <p14:creationId xmlns:p14="http://schemas.microsoft.com/office/powerpoint/2010/main" val="380777762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36A8A2B0-0CBC-524F-B61D-7187FB5A3FB9}"/>
              </a:ext>
            </a:extLst>
          </p:cNvPr>
          <p:cNvSpPr txBox="1"/>
          <p:nvPr/>
        </p:nvSpPr>
        <p:spPr>
          <a:xfrm>
            <a:off x="7064787" y="3295814"/>
            <a:ext cx="1035540" cy="400110"/>
          </a:xfrm>
          <a:prstGeom prst="rect">
            <a:avLst/>
          </a:prstGeom>
          <a:noFill/>
        </p:spPr>
        <p:txBody>
          <a:bodyPr wrap="none" lIns="0" rIns="0" rtlCol="0">
            <a:spAutoFit/>
          </a:bodyPr>
          <a:lstStyle/>
          <a:p>
            <a:pPr algn="ctr"/>
            <a:r>
              <a:rPr lang="en-US" sz="2000" i="1">
                <a:solidFill>
                  <a:srgbClr val="FFFFFF"/>
                </a:solidFill>
                <a:latin typeface="Century Gothic" panose="020B0502020202020204" pitchFamily="34" charset="0"/>
              </a:rPr>
              <a:t>Georgia</a:t>
            </a:r>
          </a:p>
        </p:txBody>
      </p:sp>
      <p:sp>
        <p:nvSpPr>
          <p:cNvPr id="11" name="Slide Number Placeholder 3">
            <a:extLst>
              <a:ext uri="{FF2B5EF4-FFF2-40B4-BE49-F238E27FC236}">
                <a16:creationId xmlns:a16="http://schemas.microsoft.com/office/drawing/2014/main" id="{AD32F7D9-4369-F049-A2C1-18EB47D2C7A7}"/>
              </a:ext>
            </a:extLst>
          </p:cNvPr>
          <p:cNvSpPr>
            <a:spLocks noGrp="1"/>
          </p:cNvSpPr>
          <p:nvPr>
            <p:ph type="sldNum" sz="quarter" idx="4"/>
          </p:nvPr>
        </p:nvSpPr>
        <p:spPr>
          <a:xfrm>
            <a:off x="11360517" y="6390178"/>
            <a:ext cx="513735" cy="227164"/>
          </a:xfrm>
          <a:noFill/>
          <a:ln>
            <a:noFill/>
          </a:ln>
        </p:spPr>
        <p:txBody>
          <a:bodyPr>
            <a:normAutofit/>
          </a:bodyPr>
          <a:lstStyle/>
          <a:p>
            <a:fld id="{2F8AF2E6-64A8-0F46-AF27-0A96D82A033B}" type="slidenum">
              <a:rPr lang="en-US" smtClean="0"/>
              <a:t>49</a:t>
            </a:fld>
            <a:endParaRPr lang="en-US"/>
          </a:p>
        </p:txBody>
      </p:sp>
      <p:sp>
        <p:nvSpPr>
          <p:cNvPr id="13" name="TextBox 12"/>
          <p:cNvSpPr txBox="1"/>
          <p:nvPr/>
        </p:nvSpPr>
        <p:spPr>
          <a:xfrm>
            <a:off x="6009304" y="2876576"/>
            <a:ext cx="3476724" cy="461665"/>
          </a:xfrm>
          <a:prstGeom prst="rect">
            <a:avLst/>
          </a:prstGeom>
          <a:noFill/>
        </p:spPr>
        <p:txBody>
          <a:bodyPr wrap="square" rtlCol="0">
            <a:spAutoFit/>
          </a:bodyPr>
          <a:lstStyle/>
          <a:p>
            <a:pPr algn="ctr"/>
            <a:r>
              <a:rPr lang="en-US" sz="2400">
                <a:solidFill>
                  <a:schemeClr val="accent2"/>
                </a:solidFill>
                <a:latin typeface="Prometo Medium" panose="020B0704030203060203" pitchFamily="34" charset="0"/>
              </a:rPr>
              <a:t>Sepi Browning</a:t>
            </a:r>
          </a:p>
        </p:txBody>
      </p:sp>
      <p:sp>
        <p:nvSpPr>
          <p:cNvPr id="2" name="Footer Placeholder 1">
            <a:extLst>
              <a:ext uri="{FF2B5EF4-FFF2-40B4-BE49-F238E27FC236}">
                <a16:creationId xmlns:a16="http://schemas.microsoft.com/office/drawing/2014/main" id="{2F380CA8-6A58-9C4C-A3D0-B95B60381462}"/>
              </a:ext>
            </a:extLst>
          </p:cNvPr>
          <p:cNvSpPr>
            <a:spLocks noGrp="1"/>
          </p:cNvSpPr>
          <p:nvPr>
            <p:ph type="ftr" sz="quarter" idx="14"/>
          </p:nvPr>
        </p:nvSpPr>
        <p:spPr/>
        <p:txBody>
          <a:bodyPr/>
          <a:lstStyle/>
          <a:p>
            <a:r>
              <a:rPr lang="en-US"/>
              <a:t>Chapter Leader Exchange</a:t>
            </a:r>
          </a:p>
        </p:txBody>
      </p:sp>
      <p:sp>
        <p:nvSpPr>
          <p:cNvPr id="3" name="Title 1">
            <a:extLst>
              <a:ext uri="{FF2B5EF4-FFF2-40B4-BE49-F238E27FC236}">
                <a16:creationId xmlns:a16="http://schemas.microsoft.com/office/drawing/2014/main" id="{677C8DE6-B3A8-5F6A-9BB1-A32EF5A71307}"/>
              </a:ext>
            </a:extLst>
          </p:cNvPr>
          <p:cNvSpPr>
            <a:spLocks noGrp="1"/>
          </p:cNvSpPr>
          <p:nvPr>
            <p:ph type="title"/>
          </p:nvPr>
        </p:nvSpPr>
        <p:spPr>
          <a:xfrm>
            <a:off x="763957" y="844548"/>
            <a:ext cx="9833429" cy="1028700"/>
          </a:xfrm>
        </p:spPr>
        <p:txBody>
          <a:bodyPr/>
          <a:lstStyle/>
          <a:p>
            <a:r>
              <a:rPr lang="en-US"/>
              <a:t>Managing an Effective Chapter Board </a:t>
            </a:r>
          </a:p>
        </p:txBody>
      </p:sp>
      <p:sp>
        <p:nvSpPr>
          <p:cNvPr id="7" name="TextBox 6">
            <a:extLst>
              <a:ext uri="{FF2B5EF4-FFF2-40B4-BE49-F238E27FC236}">
                <a16:creationId xmlns:a16="http://schemas.microsoft.com/office/drawing/2014/main" id="{2A68B449-960A-5175-86E9-56FB34B5021E}"/>
              </a:ext>
            </a:extLst>
          </p:cNvPr>
          <p:cNvSpPr txBox="1"/>
          <p:nvPr/>
        </p:nvSpPr>
        <p:spPr>
          <a:xfrm>
            <a:off x="3175120" y="2923977"/>
            <a:ext cx="3077380" cy="461665"/>
          </a:xfrm>
          <a:prstGeom prst="rect">
            <a:avLst/>
          </a:prstGeom>
          <a:noFill/>
        </p:spPr>
        <p:txBody>
          <a:bodyPr wrap="square" rtlCol="0">
            <a:spAutoFit/>
          </a:bodyPr>
          <a:lstStyle/>
          <a:p>
            <a:pPr algn="ctr"/>
            <a:r>
              <a:rPr lang="en-US" sz="2400">
                <a:solidFill>
                  <a:schemeClr val="accent2"/>
                </a:solidFill>
                <a:latin typeface="Prometo Medium" panose="020B0704030203060203" pitchFamily="34" charset="0"/>
              </a:rPr>
              <a:t>Howard Rosen</a:t>
            </a:r>
          </a:p>
        </p:txBody>
      </p:sp>
      <p:sp>
        <p:nvSpPr>
          <p:cNvPr id="8" name="TextBox 7">
            <a:extLst>
              <a:ext uri="{FF2B5EF4-FFF2-40B4-BE49-F238E27FC236}">
                <a16:creationId xmlns:a16="http://schemas.microsoft.com/office/drawing/2014/main" id="{AAE21308-0D7E-1EFD-5D2A-F89D081B138B}"/>
              </a:ext>
            </a:extLst>
          </p:cNvPr>
          <p:cNvSpPr txBox="1"/>
          <p:nvPr/>
        </p:nvSpPr>
        <p:spPr>
          <a:xfrm>
            <a:off x="97740" y="2885563"/>
            <a:ext cx="3077380" cy="461665"/>
          </a:xfrm>
          <a:prstGeom prst="rect">
            <a:avLst/>
          </a:prstGeom>
          <a:noFill/>
        </p:spPr>
        <p:txBody>
          <a:bodyPr wrap="square" rtlCol="0">
            <a:spAutoFit/>
          </a:bodyPr>
          <a:lstStyle/>
          <a:p>
            <a:pPr algn="ctr"/>
            <a:r>
              <a:rPr lang="en-US" sz="2400">
                <a:solidFill>
                  <a:schemeClr val="accent2"/>
                </a:solidFill>
                <a:latin typeface="Prometo Medium" panose="020B0704030203060203" pitchFamily="34" charset="0"/>
              </a:rPr>
              <a:t>Lorna Waggoner</a:t>
            </a:r>
          </a:p>
        </p:txBody>
      </p:sp>
      <p:sp>
        <p:nvSpPr>
          <p:cNvPr id="12" name="TextBox 11">
            <a:extLst>
              <a:ext uri="{FF2B5EF4-FFF2-40B4-BE49-F238E27FC236}">
                <a16:creationId xmlns:a16="http://schemas.microsoft.com/office/drawing/2014/main" id="{A7F082EB-AC30-314D-E8D3-FFD9A24F0DD0}"/>
              </a:ext>
            </a:extLst>
          </p:cNvPr>
          <p:cNvSpPr txBox="1"/>
          <p:nvPr/>
        </p:nvSpPr>
        <p:spPr>
          <a:xfrm>
            <a:off x="3773979" y="3347228"/>
            <a:ext cx="2035815" cy="400110"/>
          </a:xfrm>
          <a:prstGeom prst="rect">
            <a:avLst/>
          </a:prstGeom>
          <a:noFill/>
        </p:spPr>
        <p:txBody>
          <a:bodyPr wrap="none" lIns="0" rIns="0" rtlCol="0">
            <a:spAutoFit/>
          </a:bodyPr>
          <a:lstStyle/>
          <a:p>
            <a:pPr algn="ctr"/>
            <a:r>
              <a:rPr lang="en-US" sz="2000" i="1">
                <a:solidFill>
                  <a:srgbClr val="FFFFFF"/>
                </a:solidFill>
                <a:latin typeface="Century Gothic" panose="020B0502020202020204" pitchFamily="34" charset="0"/>
              </a:rPr>
              <a:t>Eastern Canada</a:t>
            </a:r>
          </a:p>
        </p:txBody>
      </p:sp>
      <p:sp>
        <p:nvSpPr>
          <p:cNvPr id="15" name="TextBox 14">
            <a:extLst>
              <a:ext uri="{FF2B5EF4-FFF2-40B4-BE49-F238E27FC236}">
                <a16:creationId xmlns:a16="http://schemas.microsoft.com/office/drawing/2014/main" id="{A89E81D8-E731-4389-7171-D226F6630EBF}"/>
              </a:ext>
            </a:extLst>
          </p:cNvPr>
          <p:cNvSpPr txBox="1"/>
          <p:nvPr/>
        </p:nvSpPr>
        <p:spPr>
          <a:xfrm>
            <a:off x="1169956" y="3295814"/>
            <a:ext cx="932948" cy="615553"/>
          </a:xfrm>
          <a:prstGeom prst="rect">
            <a:avLst/>
          </a:prstGeom>
          <a:noFill/>
        </p:spPr>
        <p:txBody>
          <a:bodyPr wrap="none" lIns="0" rIns="0" rtlCol="0">
            <a:spAutoFit/>
          </a:bodyPr>
          <a:lstStyle/>
          <a:p>
            <a:pPr algn="ctr"/>
            <a:r>
              <a:rPr lang="en-US" sz="2000" i="1">
                <a:solidFill>
                  <a:srgbClr val="FFFFFF"/>
                </a:solidFill>
                <a:latin typeface="Century Gothic" panose="020B0502020202020204" pitchFamily="34" charset="0"/>
              </a:rPr>
              <a:t>Iowa</a:t>
            </a:r>
          </a:p>
          <a:p>
            <a:pPr algn="ctr"/>
            <a:r>
              <a:rPr lang="en-US" sz="1400" i="1">
                <a:solidFill>
                  <a:srgbClr val="FFFFFF"/>
                </a:solidFill>
                <a:latin typeface="Century Gothic" panose="020B0502020202020204" pitchFamily="34" charset="0"/>
              </a:rPr>
              <a:t>Moderator</a:t>
            </a:r>
          </a:p>
        </p:txBody>
      </p:sp>
    </p:spTree>
    <p:extLst>
      <p:ext uri="{BB962C8B-B14F-4D97-AF65-F5344CB8AC3E}">
        <p14:creationId xmlns:p14="http://schemas.microsoft.com/office/powerpoint/2010/main" val="28515170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204CDF9-FCEF-E99F-DCF2-80333F5BF768}"/>
              </a:ext>
            </a:extLst>
          </p:cNvPr>
          <p:cNvPicPr>
            <a:picLocks noChangeAspect="1"/>
          </p:cNvPicPr>
          <p:nvPr/>
        </p:nvPicPr>
        <p:blipFill>
          <a:blip r:embed="rId3"/>
          <a:stretch>
            <a:fillRect/>
          </a:stretch>
        </p:blipFill>
        <p:spPr>
          <a:xfrm>
            <a:off x="9433196" y="828120"/>
            <a:ext cx="2447790" cy="2479810"/>
          </a:xfrm>
          <a:prstGeom prst="rect">
            <a:avLst/>
          </a:prstGeom>
        </p:spPr>
      </p:pic>
      <p:sp>
        <p:nvSpPr>
          <p:cNvPr id="2" name="Title 1">
            <a:extLst>
              <a:ext uri="{FF2B5EF4-FFF2-40B4-BE49-F238E27FC236}">
                <a16:creationId xmlns:a16="http://schemas.microsoft.com/office/drawing/2014/main" id="{82ABDDE0-8193-E940-B99D-4893C4BC8F84}"/>
              </a:ext>
            </a:extLst>
          </p:cNvPr>
          <p:cNvSpPr>
            <a:spLocks noGrp="1"/>
          </p:cNvSpPr>
          <p:nvPr>
            <p:ph type="title"/>
          </p:nvPr>
        </p:nvSpPr>
        <p:spPr>
          <a:xfrm>
            <a:off x="471377" y="1125480"/>
            <a:ext cx="10591800" cy="999994"/>
          </a:xfrm>
        </p:spPr>
        <p:txBody>
          <a:bodyPr/>
          <a:lstStyle/>
          <a:p>
            <a:r>
              <a:rPr lang="en-US" dirty="0">
                <a:latin typeface="Prometo Medium"/>
              </a:rPr>
              <a:t>Advocacy:</a:t>
            </a:r>
            <a:br>
              <a:rPr lang="en-US" dirty="0">
                <a:latin typeface="Prometo Medium"/>
              </a:rPr>
            </a:br>
            <a:r>
              <a:rPr lang="en-US" dirty="0">
                <a:latin typeface="Prometo Medium"/>
              </a:rPr>
              <a:t>Grassroots to Grass Tops</a:t>
            </a:r>
            <a:endParaRPr lang="en-US" dirty="0"/>
          </a:p>
        </p:txBody>
      </p:sp>
      <p:sp>
        <p:nvSpPr>
          <p:cNvPr id="3" name="Slide Number Placeholder 2">
            <a:extLst>
              <a:ext uri="{FF2B5EF4-FFF2-40B4-BE49-F238E27FC236}">
                <a16:creationId xmlns:a16="http://schemas.microsoft.com/office/drawing/2014/main" id="{62AECE82-6504-7C47-B53E-C7A731F1AF70}"/>
              </a:ext>
            </a:extLst>
          </p:cNvPr>
          <p:cNvSpPr>
            <a:spLocks noGrp="1"/>
          </p:cNvSpPr>
          <p:nvPr>
            <p:ph type="sldNum" sz="quarter" idx="10"/>
          </p:nvPr>
        </p:nvSpPr>
        <p:spPr/>
        <p:txBody>
          <a:bodyPr/>
          <a:lstStyle/>
          <a:p>
            <a:fld id="{D8D877B3-D348-4611-9BDB-C5374591D951}" type="slidenum">
              <a:rPr lang="en-US" smtClean="0"/>
              <a:pPr/>
              <a:t>5</a:t>
            </a:fld>
            <a:endParaRPr lang="en-US"/>
          </a:p>
        </p:txBody>
      </p:sp>
      <p:sp>
        <p:nvSpPr>
          <p:cNvPr id="4" name="Content Placeholder 3">
            <a:extLst>
              <a:ext uri="{FF2B5EF4-FFF2-40B4-BE49-F238E27FC236}">
                <a16:creationId xmlns:a16="http://schemas.microsoft.com/office/drawing/2014/main" id="{A2ED7C91-B0AF-B049-8405-5759C0F5D40F}"/>
              </a:ext>
            </a:extLst>
          </p:cNvPr>
          <p:cNvSpPr>
            <a:spLocks noGrp="1"/>
          </p:cNvSpPr>
          <p:nvPr>
            <p:ph sz="quarter" idx="11"/>
          </p:nvPr>
        </p:nvSpPr>
        <p:spPr>
          <a:xfrm>
            <a:off x="471377" y="2109539"/>
            <a:ext cx="6477730" cy="3379009"/>
          </a:xfrm>
        </p:spPr>
        <p:txBody>
          <a:bodyPr vert="horz" lIns="0" tIns="0" rIns="0" bIns="0" rtlCol="0" anchor="t">
            <a:normAutofit/>
          </a:bodyPr>
          <a:lstStyle/>
          <a:p>
            <a:r>
              <a:rPr lang="en-US" sz="2400" b="1" dirty="0">
                <a:solidFill>
                  <a:schemeClr val="accent1"/>
                </a:solidFill>
                <a:latin typeface="Century Gothic"/>
              </a:rPr>
              <a:t>The Content </a:t>
            </a:r>
            <a:r>
              <a:rPr lang="en-US" sz="2400" b="1" dirty="0" err="1">
                <a:solidFill>
                  <a:schemeClr val="accent1"/>
                </a:solidFill>
                <a:latin typeface="Century Gothic"/>
              </a:rPr>
              <a:t>MegaTeam</a:t>
            </a:r>
            <a:endParaRPr lang="en-US" sz="2400" b="1" dirty="0">
              <a:solidFill>
                <a:schemeClr val="accent1"/>
              </a:solidFill>
              <a:latin typeface="Century Gothic"/>
            </a:endParaRPr>
          </a:p>
          <a:p>
            <a:r>
              <a:rPr lang="en-US" sz="2400" dirty="0">
                <a:solidFill>
                  <a:schemeClr val="tx2">
                    <a:lumMod val="40000"/>
                    <a:lumOff val="60000"/>
                  </a:schemeClr>
                </a:solidFill>
                <a:latin typeface="Century Gothic"/>
              </a:rPr>
              <a:t>Why Advocate?</a:t>
            </a:r>
          </a:p>
          <a:p>
            <a:r>
              <a:rPr lang="en-US" sz="2400" dirty="0">
                <a:solidFill>
                  <a:schemeClr val="tx2">
                    <a:lumMod val="40000"/>
                    <a:lumOff val="60000"/>
                  </a:schemeClr>
                </a:solidFill>
                <a:latin typeface="Century Gothic"/>
              </a:rPr>
              <a:t>Partnership with Chapters</a:t>
            </a:r>
          </a:p>
          <a:p>
            <a:r>
              <a:rPr lang="en-US" sz="2400" dirty="0">
                <a:solidFill>
                  <a:schemeClr val="tx2">
                    <a:lumMod val="40000"/>
                    <a:lumOff val="60000"/>
                  </a:schemeClr>
                </a:solidFill>
                <a:latin typeface="Century Gothic"/>
              </a:rPr>
              <a:t>Election 2024</a:t>
            </a:r>
            <a:endParaRPr lang="en-US" dirty="0">
              <a:solidFill>
                <a:schemeClr val="tx2">
                  <a:lumMod val="40000"/>
                  <a:lumOff val="60000"/>
                </a:schemeClr>
              </a:solidFill>
            </a:endParaRPr>
          </a:p>
          <a:p>
            <a:r>
              <a:rPr lang="en-US" sz="2400" dirty="0">
                <a:solidFill>
                  <a:schemeClr val="tx2">
                    <a:lumMod val="40000"/>
                    <a:lumOff val="60000"/>
                  </a:schemeClr>
                </a:solidFill>
                <a:latin typeface="Century Gothic"/>
              </a:rPr>
              <a:t>Taking Action</a:t>
            </a:r>
            <a:r>
              <a:rPr lang="en-US" sz="2400" dirty="0">
                <a:latin typeface="Century Gothic"/>
              </a:rPr>
              <a:t> </a:t>
            </a:r>
            <a:endParaRPr lang="en-US" dirty="0"/>
          </a:p>
          <a:p>
            <a:endParaRPr lang="en-US" sz="2400" dirty="0">
              <a:latin typeface="Century Gothic"/>
            </a:endParaRPr>
          </a:p>
        </p:txBody>
      </p:sp>
      <p:pic>
        <p:nvPicPr>
          <p:cNvPr id="9" name="Picture 8">
            <a:extLst>
              <a:ext uri="{FF2B5EF4-FFF2-40B4-BE49-F238E27FC236}">
                <a16:creationId xmlns:a16="http://schemas.microsoft.com/office/drawing/2014/main" id="{1F952C76-DDC0-F3A0-4C4E-0E4484D8EF6C}"/>
              </a:ext>
            </a:extLst>
          </p:cNvPr>
          <p:cNvPicPr>
            <a:picLocks noChangeAspect="1"/>
          </p:cNvPicPr>
          <p:nvPr/>
        </p:nvPicPr>
        <p:blipFill>
          <a:blip r:embed="rId4"/>
          <a:stretch>
            <a:fillRect/>
          </a:stretch>
        </p:blipFill>
        <p:spPr>
          <a:xfrm>
            <a:off x="6570050" y="156389"/>
            <a:ext cx="2890871" cy="3385921"/>
          </a:xfrm>
          <a:prstGeom prst="rect">
            <a:avLst/>
          </a:prstGeom>
        </p:spPr>
      </p:pic>
      <p:pic>
        <p:nvPicPr>
          <p:cNvPr id="11" name="Picture 10">
            <a:extLst>
              <a:ext uri="{FF2B5EF4-FFF2-40B4-BE49-F238E27FC236}">
                <a16:creationId xmlns:a16="http://schemas.microsoft.com/office/drawing/2014/main" id="{7AF32ED1-F1B7-4684-9E3A-CFD78CCCA804}"/>
              </a:ext>
            </a:extLst>
          </p:cNvPr>
          <p:cNvPicPr>
            <a:picLocks noChangeAspect="1"/>
          </p:cNvPicPr>
          <p:nvPr/>
        </p:nvPicPr>
        <p:blipFill>
          <a:blip r:embed="rId5"/>
          <a:stretch>
            <a:fillRect/>
          </a:stretch>
        </p:blipFill>
        <p:spPr>
          <a:xfrm>
            <a:off x="8705850" y="3253193"/>
            <a:ext cx="3313755" cy="2354747"/>
          </a:xfrm>
          <a:prstGeom prst="rect">
            <a:avLst/>
          </a:prstGeom>
        </p:spPr>
      </p:pic>
      <p:pic>
        <p:nvPicPr>
          <p:cNvPr id="13" name="Picture 12">
            <a:extLst>
              <a:ext uri="{FF2B5EF4-FFF2-40B4-BE49-F238E27FC236}">
                <a16:creationId xmlns:a16="http://schemas.microsoft.com/office/drawing/2014/main" id="{61C054B5-A4D9-779D-EF7C-949BB4BD3A79}"/>
              </a:ext>
            </a:extLst>
          </p:cNvPr>
          <p:cNvPicPr>
            <a:picLocks noChangeAspect="1"/>
          </p:cNvPicPr>
          <p:nvPr/>
        </p:nvPicPr>
        <p:blipFill rotWithShape="1">
          <a:blip r:embed="rId6"/>
          <a:srcRect r="14856" b="-6610"/>
          <a:stretch/>
        </p:blipFill>
        <p:spPr>
          <a:xfrm>
            <a:off x="8671313" y="5488548"/>
            <a:ext cx="3348292" cy="628586"/>
          </a:xfrm>
          <a:prstGeom prst="rect">
            <a:avLst/>
          </a:prstGeom>
        </p:spPr>
      </p:pic>
      <p:pic>
        <p:nvPicPr>
          <p:cNvPr id="8" name="Picture 7" descr="A white text on a blue background&#10;&#10;Description automatically generated">
            <a:extLst>
              <a:ext uri="{FF2B5EF4-FFF2-40B4-BE49-F238E27FC236}">
                <a16:creationId xmlns:a16="http://schemas.microsoft.com/office/drawing/2014/main" id="{BC55BA38-F93C-6AB2-D5D5-3802E87D9B6C}"/>
              </a:ext>
            </a:extLst>
          </p:cNvPr>
          <p:cNvPicPr>
            <a:picLocks noChangeAspect="1"/>
          </p:cNvPicPr>
          <p:nvPr/>
        </p:nvPicPr>
        <p:blipFill>
          <a:blip r:embed="rId7"/>
          <a:stretch>
            <a:fillRect/>
          </a:stretch>
        </p:blipFill>
        <p:spPr>
          <a:xfrm>
            <a:off x="5452381" y="3542310"/>
            <a:ext cx="3253469" cy="2966812"/>
          </a:xfrm>
          <a:prstGeom prst="rect">
            <a:avLst/>
          </a:prstGeom>
          <a:ln>
            <a:solidFill>
              <a:schemeClr val="accent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11002048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C80532E-70A8-8CCA-14E3-EFA994D6847E}"/>
              </a:ext>
            </a:extLst>
          </p:cNvPr>
          <p:cNvSpPr>
            <a:spLocks noGrp="1"/>
          </p:cNvSpPr>
          <p:nvPr>
            <p:ph type="sldNum" sz="quarter" idx="10"/>
          </p:nvPr>
        </p:nvSpPr>
        <p:spPr/>
        <p:txBody>
          <a:bodyPr/>
          <a:lstStyle/>
          <a:p>
            <a:fld id="{D8D877B3-D348-4611-9BDB-C5374591D951}" type="slidenum">
              <a:rPr lang="en-US" smtClean="0"/>
              <a:pPr/>
              <a:t>50</a:t>
            </a:fld>
            <a:endParaRPr lang="en-US" dirty="0"/>
          </a:p>
        </p:txBody>
      </p:sp>
      <p:sp>
        <p:nvSpPr>
          <p:cNvPr id="3" name="Title 2">
            <a:extLst>
              <a:ext uri="{FF2B5EF4-FFF2-40B4-BE49-F238E27FC236}">
                <a16:creationId xmlns:a16="http://schemas.microsoft.com/office/drawing/2014/main" id="{2147E1FE-BAA3-78EA-3BE3-64D35451BC03}"/>
              </a:ext>
            </a:extLst>
          </p:cNvPr>
          <p:cNvSpPr>
            <a:spLocks noGrp="1"/>
          </p:cNvSpPr>
          <p:nvPr>
            <p:ph type="title"/>
          </p:nvPr>
        </p:nvSpPr>
        <p:spPr/>
        <p:txBody>
          <a:bodyPr/>
          <a:lstStyle/>
          <a:p>
            <a:endParaRPr lang="en-US"/>
          </a:p>
        </p:txBody>
      </p:sp>
      <p:sp>
        <p:nvSpPr>
          <p:cNvPr id="4" name="Footer Placeholder 3">
            <a:extLst>
              <a:ext uri="{FF2B5EF4-FFF2-40B4-BE49-F238E27FC236}">
                <a16:creationId xmlns:a16="http://schemas.microsoft.com/office/drawing/2014/main" id="{981A3743-A08D-E5F0-6020-7E9D65747F11}"/>
              </a:ext>
            </a:extLst>
          </p:cNvPr>
          <p:cNvSpPr>
            <a:spLocks noGrp="1"/>
          </p:cNvSpPr>
          <p:nvPr>
            <p:ph type="ftr" sz="quarter" idx="11"/>
          </p:nvPr>
        </p:nvSpPr>
        <p:spPr/>
        <p:txBody>
          <a:bodyPr/>
          <a:lstStyle/>
          <a:p>
            <a:r>
              <a:rPr lang="en-US"/>
              <a:t>PRESENTATION TITLE (To customize: Insert &gt; Header Footer &gt; Edit Footer Text &gt; Apply to All)</a:t>
            </a:r>
            <a:endParaRPr lang="en-US" dirty="0"/>
          </a:p>
        </p:txBody>
      </p:sp>
      <p:pic>
        <p:nvPicPr>
          <p:cNvPr id="7" name="Picture 6" descr="A person in scrubs smiling and talking to a person&#10;&#10;Description automatically generated">
            <a:extLst>
              <a:ext uri="{FF2B5EF4-FFF2-40B4-BE49-F238E27FC236}">
                <a16:creationId xmlns:a16="http://schemas.microsoft.com/office/drawing/2014/main" id="{01A8293D-7FD4-A14D-CF95-1306A3DDA9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417"/>
            <a:ext cx="12210587" cy="6858000"/>
          </a:xfrm>
          <a:prstGeom prst="rect">
            <a:avLst/>
          </a:prstGeom>
        </p:spPr>
      </p:pic>
      <p:sp>
        <p:nvSpPr>
          <p:cNvPr id="5" name="TextBox 4">
            <a:extLst>
              <a:ext uri="{FF2B5EF4-FFF2-40B4-BE49-F238E27FC236}">
                <a16:creationId xmlns:a16="http://schemas.microsoft.com/office/drawing/2014/main" id="{95B788BE-40A1-0D89-34D9-1779B892B481}"/>
              </a:ext>
            </a:extLst>
          </p:cNvPr>
          <p:cNvSpPr txBox="1"/>
          <p:nvPr/>
        </p:nvSpPr>
        <p:spPr>
          <a:xfrm>
            <a:off x="0" y="5786651"/>
            <a:ext cx="12210586" cy="1071349"/>
          </a:xfrm>
          <a:prstGeom prst="rect">
            <a:avLst/>
          </a:prstGeom>
          <a:solidFill>
            <a:schemeClr val="bg1"/>
          </a:solidFill>
        </p:spPr>
        <p:txBody>
          <a:bodyPr wrap="square" rtlCol="0">
            <a:spAutoFit/>
          </a:bodyPr>
          <a:lstStyle/>
          <a:p>
            <a:endParaRPr lang="en-US" dirty="0"/>
          </a:p>
        </p:txBody>
      </p:sp>
      <p:sp>
        <p:nvSpPr>
          <p:cNvPr id="6" name="TextBox 5">
            <a:extLst>
              <a:ext uri="{FF2B5EF4-FFF2-40B4-BE49-F238E27FC236}">
                <a16:creationId xmlns:a16="http://schemas.microsoft.com/office/drawing/2014/main" id="{D3973D71-4B93-F286-15D6-DE662276E699}"/>
              </a:ext>
            </a:extLst>
          </p:cNvPr>
          <p:cNvSpPr txBox="1"/>
          <p:nvPr/>
        </p:nvSpPr>
        <p:spPr>
          <a:xfrm>
            <a:off x="421877" y="5999159"/>
            <a:ext cx="10516763" cy="707886"/>
          </a:xfrm>
          <a:prstGeom prst="rect">
            <a:avLst/>
          </a:prstGeom>
          <a:noFill/>
        </p:spPr>
        <p:txBody>
          <a:bodyPr wrap="square" rtlCol="0">
            <a:spAutoFit/>
          </a:bodyPr>
          <a:lstStyle/>
          <a:p>
            <a:r>
              <a:rPr lang="en-US" sz="4000" b="1" dirty="0">
                <a:solidFill>
                  <a:srgbClr val="313D98"/>
                </a:solidFill>
                <a:latin typeface="Open Sans" panose="020B0606030504020204" pitchFamily="34" charset="0"/>
                <a:ea typeface="Open Sans" panose="020B0606030504020204" pitchFamily="34" charset="0"/>
                <a:cs typeface="Open Sans" panose="020B0606030504020204" pitchFamily="34" charset="0"/>
              </a:rPr>
              <a:t>HIMSS25 GC CHAPTER OPPORTUNITIES</a:t>
            </a:r>
            <a:r>
              <a:rPr lang="en-US" sz="2400" b="1" dirty="0">
                <a:solidFill>
                  <a:srgbClr val="313D98"/>
                </a:solidFill>
                <a:latin typeface="Open Sans" panose="020B0606030504020204" pitchFamily="34" charset="0"/>
                <a:ea typeface="Open Sans" panose="020B0606030504020204" pitchFamily="34" charset="0"/>
                <a:cs typeface="Open Sans" panose="020B0606030504020204" pitchFamily="34" charset="0"/>
              </a:rPr>
              <a:t> </a:t>
            </a:r>
          </a:p>
        </p:txBody>
      </p:sp>
    </p:spTree>
    <p:extLst>
      <p:ext uri="{BB962C8B-B14F-4D97-AF65-F5344CB8AC3E}">
        <p14:creationId xmlns:p14="http://schemas.microsoft.com/office/powerpoint/2010/main" val="22857654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D52D568-5C0D-19DB-C40E-C8BBD0869F55}"/>
              </a:ext>
            </a:extLst>
          </p:cNvPr>
          <p:cNvSpPr>
            <a:spLocks noGrp="1"/>
          </p:cNvSpPr>
          <p:nvPr>
            <p:ph type="sldNum" sz="quarter" idx="4"/>
          </p:nvPr>
        </p:nvSpPr>
        <p:spPr/>
        <p:txBody>
          <a:bodyPr/>
          <a:lstStyle/>
          <a:p>
            <a:fld id="{D8D877B3-D348-4611-9BDB-C5374591D951}" type="slidenum">
              <a:rPr lang="en-US" smtClean="0"/>
              <a:pPr/>
              <a:t>51</a:t>
            </a:fld>
            <a:endParaRPr lang="en-US" dirty="0"/>
          </a:p>
        </p:txBody>
      </p:sp>
      <p:pic>
        <p:nvPicPr>
          <p:cNvPr id="5" name="Picture 4" descr="A black background with white text&#10;&#10;Description automatically generated">
            <a:extLst>
              <a:ext uri="{FF2B5EF4-FFF2-40B4-BE49-F238E27FC236}">
                <a16:creationId xmlns:a16="http://schemas.microsoft.com/office/drawing/2014/main" id="{7D56DFC7-8F44-B488-3233-D151C58A3C1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5300" y="1076846"/>
            <a:ext cx="3788142" cy="980554"/>
          </a:xfrm>
          <a:prstGeom prst="rect">
            <a:avLst/>
          </a:prstGeom>
        </p:spPr>
      </p:pic>
      <p:pic>
        <p:nvPicPr>
          <p:cNvPr id="10" name="Picture 9">
            <a:extLst>
              <a:ext uri="{FF2B5EF4-FFF2-40B4-BE49-F238E27FC236}">
                <a16:creationId xmlns:a16="http://schemas.microsoft.com/office/drawing/2014/main" id="{2FC9812C-C602-3F18-0C22-5AC42E0B911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645678" y="2314973"/>
            <a:ext cx="2204434" cy="2204434"/>
          </a:xfrm>
          <a:prstGeom prst="rect">
            <a:avLst/>
          </a:prstGeom>
          <a:ln w="38100">
            <a:solidFill>
              <a:schemeClr val="bg1"/>
            </a:solidFill>
          </a:ln>
        </p:spPr>
      </p:pic>
      <p:sp>
        <p:nvSpPr>
          <p:cNvPr id="12" name="TextBox 11">
            <a:extLst>
              <a:ext uri="{FF2B5EF4-FFF2-40B4-BE49-F238E27FC236}">
                <a16:creationId xmlns:a16="http://schemas.microsoft.com/office/drawing/2014/main" id="{EE82B9CA-D66A-EE51-DA0A-FE9EB6E5D9C6}"/>
              </a:ext>
            </a:extLst>
          </p:cNvPr>
          <p:cNvSpPr txBox="1"/>
          <p:nvPr/>
        </p:nvSpPr>
        <p:spPr>
          <a:xfrm>
            <a:off x="1260126" y="4752301"/>
            <a:ext cx="4975538" cy="1015663"/>
          </a:xfrm>
          <a:prstGeom prst="rect">
            <a:avLst/>
          </a:prstGeom>
          <a:noFill/>
        </p:spPr>
        <p:txBody>
          <a:bodyPr wrap="square" rtlCol="0">
            <a:spAutoFit/>
          </a:bodyPr>
          <a:lstStyle/>
          <a:p>
            <a:pPr algn="ct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Lee Marana</a:t>
            </a:r>
          </a:p>
          <a:p>
            <a:pPr algn="ctr"/>
            <a:r>
              <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rPr>
              <a:t>Health IT Content Director</a:t>
            </a:r>
          </a:p>
          <a:p>
            <a:pPr algn="ctr"/>
            <a:r>
              <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rPr>
              <a:t>Informa Markets</a:t>
            </a:r>
          </a:p>
        </p:txBody>
      </p:sp>
      <p:sp>
        <p:nvSpPr>
          <p:cNvPr id="13" name="TextBox 12">
            <a:extLst>
              <a:ext uri="{FF2B5EF4-FFF2-40B4-BE49-F238E27FC236}">
                <a16:creationId xmlns:a16="http://schemas.microsoft.com/office/drawing/2014/main" id="{D7F0EE00-19B5-F35F-CB2D-910BFB232E5A}"/>
              </a:ext>
            </a:extLst>
          </p:cNvPr>
          <p:cNvSpPr txBox="1"/>
          <p:nvPr/>
        </p:nvSpPr>
        <p:spPr>
          <a:xfrm>
            <a:off x="5605529" y="4752300"/>
            <a:ext cx="4975538" cy="1015663"/>
          </a:xfrm>
          <a:prstGeom prst="rect">
            <a:avLst/>
          </a:prstGeom>
          <a:noFill/>
        </p:spPr>
        <p:txBody>
          <a:bodyPr wrap="square" rtlCol="0">
            <a:spAutoFit/>
          </a:bodyPr>
          <a:lstStyle/>
          <a:p>
            <a:pPr algn="ct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Lauren Whittington</a:t>
            </a:r>
          </a:p>
          <a:p>
            <a:pPr algn="ctr"/>
            <a:r>
              <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rPr>
              <a:t>Head of Marketing</a:t>
            </a:r>
          </a:p>
          <a:p>
            <a:pPr algn="ctr"/>
            <a:r>
              <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rPr>
              <a:t>Informa Markets</a:t>
            </a:r>
          </a:p>
        </p:txBody>
      </p:sp>
      <p:pic>
        <p:nvPicPr>
          <p:cNvPr id="15" name="Picture 14" descr="A blue background with white text&#10;&#10;Description automatically generated">
            <a:extLst>
              <a:ext uri="{FF2B5EF4-FFF2-40B4-BE49-F238E27FC236}">
                <a16:creationId xmlns:a16="http://schemas.microsoft.com/office/drawing/2014/main" id="{FFB5462F-513E-FA84-12DF-79AE663BFEC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8321" y="284228"/>
            <a:ext cx="4211284" cy="1773172"/>
          </a:xfrm>
          <a:prstGeom prst="rect">
            <a:avLst/>
          </a:prstGeom>
        </p:spPr>
      </p:pic>
      <p:pic>
        <p:nvPicPr>
          <p:cNvPr id="4" name="Picture 3" descr="A person in a pink jacket&#10;&#10;Description automatically generated">
            <a:extLst>
              <a:ext uri="{FF2B5EF4-FFF2-40B4-BE49-F238E27FC236}">
                <a16:creationId xmlns:a16="http://schemas.microsoft.com/office/drawing/2014/main" id="{3A03345E-99CF-FFE3-886A-B0B8F24F306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33770" y="2314399"/>
            <a:ext cx="2204433" cy="2229202"/>
          </a:xfrm>
          <a:prstGeom prst="rect">
            <a:avLst/>
          </a:prstGeom>
          <a:ln w="38100">
            <a:solidFill>
              <a:schemeClr val="bg1"/>
            </a:solidFill>
          </a:ln>
        </p:spPr>
      </p:pic>
    </p:spTree>
    <p:extLst>
      <p:ext uri="{BB962C8B-B14F-4D97-AF65-F5344CB8AC3E}">
        <p14:creationId xmlns:p14="http://schemas.microsoft.com/office/powerpoint/2010/main" val="387129960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25F0719-F363-B6A4-55A5-8F55881C4029}"/>
              </a:ext>
            </a:extLst>
          </p:cNvPr>
          <p:cNvSpPr>
            <a:spLocks noGrp="1"/>
          </p:cNvSpPr>
          <p:nvPr>
            <p:ph type="title"/>
          </p:nvPr>
        </p:nvSpPr>
        <p:spPr>
          <a:xfrm>
            <a:off x="514110" y="989265"/>
            <a:ext cx="9388173" cy="999994"/>
          </a:xfrm>
        </p:spPr>
        <p:txBody>
          <a:bodyPr>
            <a:normAutofit/>
          </a:bodyPr>
          <a:lstStyle/>
          <a:p>
            <a:r>
              <a:rPr lang="en-US" sz="3200" i="0" dirty="0">
                <a:latin typeface="Open Sans" panose="020B0606030504020204" pitchFamily="34" charset="0"/>
                <a:ea typeface="Open Sans" panose="020B0606030504020204" pitchFamily="34" charset="0"/>
                <a:cs typeface="Open Sans" panose="020B0606030504020204" pitchFamily="34" charset="0"/>
              </a:rPr>
              <a:t>WHAT’S NEW FOR HIMSS25</a:t>
            </a:r>
            <a:endParaRPr lang="en-US" sz="3200" dirty="0">
              <a:latin typeface="Open Sans" panose="020B0606030504020204" pitchFamily="34" charset="0"/>
              <a:ea typeface="Open Sans" panose="020B0606030504020204" pitchFamily="34" charset="0"/>
              <a:cs typeface="Open Sans" panose="020B0606030504020204" pitchFamily="34" charset="0"/>
            </a:endParaRPr>
          </a:p>
        </p:txBody>
      </p:sp>
      <p:sp>
        <p:nvSpPr>
          <p:cNvPr id="2" name="Slide Number Placeholder 1">
            <a:extLst>
              <a:ext uri="{FF2B5EF4-FFF2-40B4-BE49-F238E27FC236}">
                <a16:creationId xmlns:a16="http://schemas.microsoft.com/office/drawing/2014/main" id="{1E845335-17F4-8A1B-6DEA-C495B391C5C3}"/>
              </a:ext>
            </a:extLst>
          </p:cNvPr>
          <p:cNvSpPr>
            <a:spLocks noGrp="1"/>
          </p:cNvSpPr>
          <p:nvPr>
            <p:ph type="sldNum"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8D877B3-D348-4611-9BDB-C5374591D951}" type="slidenum">
              <a:rPr kumimoji="0" lang="en-US" sz="803" b="0" i="0" u="none" strike="noStrike" kern="1200" cap="none" spc="0" normalizeH="0" baseline="0" noProof="0" smtClean="0">
                <a:ln>
                  <a:noFill/>
                </a:ln>
                <a:solidFill>
                  <a:srgbClr val="FFFFFF"/>
                </a:solidFill>
                <a:effectLst/>
                <a:uLnTx/>
                <a:uFillTx/>
                <a:latin typeface="Century Gothic" panose="020B0502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52</a:t>
            </a:fld>
            <a:endParaRPr kumimoji="0" lang="en-US" sz="803" b="0" i="0" u="none" strike="noStrike" kern="1200" cap="none" spc="0" normalizeH="0" baseline="0" noProof="0">
              <a:ln>
                <a:noFill/>
              </a:ln>
              <a:solidFill>
                <a:srgbClr val="FFFFFF"/>
              </a:solidFill>
              <a:effectLst/>
              <a:uLnTx/>
              <a:uFillTx/>
              <a:latin typeface="Century Gothic" panose="020B0502020202020204" pitchFamily="34" charset="0"/>
            </a:endParaRPr>
          </a:p>
        </p:txBody>
      </p:sp>
      <p:sp>
        <p:nvSpPr>
          <p:cNvPr id="6" name="Rectangle 1">
            <a:extLst>
              <a:ext uri="{FF2B5EF4-FFF2-40B4-BE49-F238E27FC236}">
                <a16:creationId xmlns:a16="http://schemas.microsoft.com/office/drawing/2014/main" id="{A7F723EF-FF1F-363D-F708-DEDFDA9438BD}"/>
              </a:ext>
            </a:extLst>
          </p:cNvPr>
          <p:cNvSpPr>
            <a:spLocks noChangeArrowheads="1"/>
          </p:cNvSpPr>
          <p:nvPr/>
        </p:nvSpPr>
        <p:spPr bwMode="auto">
          <a:xfrm>
            <a:off x="2873375" y="1265238"/>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33333"/>
              </a:solidFill>
              <a:effectLst/>
              <a:uLnTx/>
              <a:uFillTx/>
              <a:latin typeface="Century Gothic" panose="020F0302020204030204"/>
              <a:ea typeface="+mn-ea"/>
              <a:cs typeface="+mn-cs"/>
            </a:endParaRPr>
          </a:p>
        </p:txBody>
      </p:sp>
      <p:sp>
        <p:nvSpPr>
          <p:cNvPr id="11" name="Rectangle 10">
            <a:extLst>
              <a:ext uri="{FF2B5EF4-FFF2-40B4-BE49-F238E27FC236}">
                <a16:creationId xmlns:a16="http://schemas.microsoft.com/office/drawing/2014/main" id="{5A1BD856-3E57-4E77-1E61-6AB2983263BF}"/>
              </a:ext>
            </a:extLst>
          </p:cNvPr>
          <p:cNvSpPr/>
          <p:nvPr/>
        </p:nvSpPr>
        <p:spPr>
          <a:xfrm>
            <a:off x="514110" y="1854558"/>
            <a:ext cx="2988944" cy="1700011"/>
          </a:xfrm>
          <a:prstGeom prst="rect">
            <a:avLst/>
          </a:prstGeom>
          <a:solidFill>
            <a:srgbClr val="57C0E8"/>
          </a:solidFill>
          <a:ln w="38100">
            <a:solidFill>
              <a:srgbClr val="313D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45C0EE1-4351-E688-C56F-363EF2684FF3}"/>
              </a:ext>
            </a:extLst>
          </p:cNvPr>
          <p:cNvSpPr/>
          <p:nvPr/>
        </p:nvSpPr>
        <p:spPr>
          <a:xfrm>
            <a:off x="4601528" y="1834839"/>
            <a:ext cx="2988944" cy="1700011"/>
          </a:xfrm>
          <a:prstGeom prst="rect">
            <a:avLst/>
          </a:prstGeom>
          <a:solidFill>
            <a:srgbClr val="57C0E8"/>
          </a:solidFill>
          <a:ln w="38100">
            <a:solidFill>
              <a:srgbClr val="313D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AE15442-0EF8-61B5-4800-BC3F4E69211A}"/>
              </a:ext>
            </a:extLst>
          </p:cNvPr>
          <p:cNvSpPr/>
          <p:nvPr/>
        </p:nvSpPr>
        <p:spPr>
          <a:xfrm>
            <a:off x="514110" y="4061845"/>
            <a:ext cx="2988944" cy="1700011"/>
          </a:xfrm>
          <a:prstGeom prst="rect">
            <a:avLst/>
          </a:prstGeom>
          <a:solidFill>
            <a:srgbClr val="57C0E8"/>
          </a:solidFill>
          <a:ln w="38100">
            <a:solidFill>
              <a:srgbClr val="313D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640D81CB-AD12-0A8B-00B9-4BB372D762A2}"/>
              </a:ext>
            </a:extLst>
          </p:cNvPr>
          <p:cNvSpPr/>
          <p:nvPr/>
        </p:nvSpPr>
        <p:spPr>
          <a:xfrm>
            <a:off x="4601528" y="4061842"/>
            <a:ext cx="2988944" cy="1700011"/>
          </a:xfrm>
          <a:prstGeom prst="rect">
            <a:avLst/>
          </a:prstGeom>
          <a:solidFill>
            <a:srgbClr val="57C0E8"/>
          </a:solidFill>
          <a:ln w="38100">
            <a:solidFill>
              <a:srgbClr val="313D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1977B9D9-205B-174F-96AE-9989315F5FC1}"/>
              </a:ext>
            </a:extLst>
          </p:cNvPr>
          <p:cNvSpPr/>
          <p:nvPr/>
        </p:nvSpPr>
        <p:spPr>
          <a:xfrm>
            <a:off x="8628440" y="1834838"/>
            <a:ext cx="2988944" cy="1700011"/>
          </a:xfrm>
          <a:prstGeom prst="rect">
            <a:avLst/>
          </a:prstGeom>
          <a:solidFill>
            <a:srgbClr val="57C0E8"/>
          </a:solidFill>
          <a:ln w="38100">
            <a:solidFill>
              <a:srgbClr val="313D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E455E197-8BA0-B241-C4BB-A707D3DC64A7}"/>
              </a:ext>
            </a:extLst>
          </p:cNvPr>
          <p:cNvSpPr/>
          <p:nvPr/>
        </p:nvSpPr>
        <p:spPr>
          <a:xfrm>
            <a:off x="8628440" y="4061843"/>
            <a:ext cx="2988944" cy="1700011"/>
          </a:xfrm>
          <a:prstGeom prst="rect">
            <a:avLst/>
          </a:prstGeom>
          <a:solidFill>
            <a:srgbClr val="57C0E8"/>
          </a:solidFill>
          <a:ln w="38100">
            <a:solidFill>
              <a:srgbClr val="313D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57395848-81B0-B95A-E2C3-4F9A75441074}"/>
              </a:ext>
            </a:extLst>
          </p:cNvPr>
          <p:cNvSpPr txBox="1"/>
          <p:nvPr/>
        </p:nvSpPr>
        <p:spPr>
          <a:xfrm>
            <a:off x="514110" y="2361677"/>
            <a:ext cx="2988944" cy="646331"/>
          </a:xfrm>
          <a:prstGeom prst="rect">
            <a:avLst/>
          </a:prstGeom>
          <a:noFill/>
        </p:spPr>
        <p:txBody>
          <a:bodyPr wrap="square" rtlCol="0">
            <a:spAutoFit/>
          </a:bodyPr>
          <a:lstStyle/>
          <a:p>
            <a:pPr algn="ctr"/>
            <a:r>
              <a:rPr lang="en-US" b="1" dirty="0">
                <a:solidFill>
                  <a:schemeClr val="bg1"/>
                </a:solidFill>
              </a:rPr>
              <a:t>REVISED CONFERENCE SCHEDULE </a:t>
            </a:r>
          </a:p>
        </p:txBody>
      </p:sp>
      <p:sp>
        <p:nvSpPr>
          <p:cNvPr id="18" name="TextBox 17">
            <a:extLst>
              <a:ext uri="{FF2B5EF4-FFF2-40B4-BE49-F238E27FC236}">
                <a16:creationId xmlns:a16="http://schemas.microsoft.com/office/drawing/2014/main" id="{D0FD70A8-229C-A615-1E4F-1914DA2906A1}"/>
              </a:ext>
            </a:extLst>
          </p:cNvPr>
          <p:cNvSpPr txBox="1"/>
          <p:nvPr/>
        </p:nvSpPr>
        <p:spPr>
          <a:xfrm>
            <a:off x="4601528" y="2381397"/>
            <a:ext cx="2988944" cy="646331"/>
          </a:xfrm>
          <a:prstGeom prst="rect">
            <a:avLst/>
          </a:prstGeom>
          <a:noFill/>
        </p:spPr>
        <p:txBody>
          <a:bodyPr wrap="square" rtlCol="0">
            <a:spAutoFit/>
          </a:bodyPr>
          <a:lstStyle/>
          <a:p>
            <a:pPr algn="ctr"/>
            <a:r>
              <a:rPr lang="en-US" b="1" dirty="0">
                <a:solidFill>
                  <a:schemeClr val="bg1"/>
                </a:solidFill>
              </a:rPr>
              <a:t>EXPANDED TOPIC </a:t>
            </a:r>
          </a:p>
          <a:p>
            <a:pPr algn="ctr"/>
            <a:r>
              <a:rPr lang="en-US" b="1" dirty="0">
                <a:solidFill>
                  <a:schemeClr val="bg1"/>
                </a:solidFill>
              </a:rPr>
              <a:t>AREAS</a:t>
            </a:r>
          </a:p>
        </p:txBody>
      </p:sp>
      <p:sp>
        <p:nvSpPr>
          <p:cNvPr id="19" name="TextBox 18">
            <a:extLst>
              <a:ext uri="{FF2B5EF4-FFF2-40B4-BE49-F238E27FC236}">
                <a16:creationId xmlns:a16="http://schemas.microsoft.com/office/drawing/2014/main" id="{B6F6AB26-1A83-87C2-EFB6-3FDE1FF34D91}"/>
              </a:ext>
            </a:extLst>
          </p:cNvPr>
          <p:cNvSpPr txBox="1"/>
          <p:nvPr/>
        </p:nvSpPr>
        <p:spPr>
          <a:xfrm>
            <a:off x="8628440" y="2242897"/>
            <a:ext cx="2988944" cy="923330"/>
          </a:xfrm>
          <a:prstGeom prst="rect">
            <a:avLst/>
          </a:prstGeom>
          <a:noFill/>
        </p:spPr>
        <p:txBody>
          <a:bodyPr wrap="square" rtlCol="0">
            <a:spAutoFit/>
          </a:bodyPr>
          <a:lstStyle/>
          <a:p>
            <a:pPr algn="ctr"/>
            <a:r>
              <a:rPr lang="en-US" b="1" dirty="0">
                <a:solidFill>
                  <a:schemeClr val="bg1"/>
                </a:solidFill>
              </a:rPr>
              <a:t>TECHNOLOGY FOR ENHANCED ATTENDEE EXPERIENCE</a:t>
            </a:r>
          </a:p>
        </p:txBody>
      </p:sp>
      <p:sp>
        <p:nvSpPr>
          <p:cNvPr id="20" name="TextBox 19">
            <a:extLst>
              <a:ext uri="{FF2B5EF4-FFF2-40B4-BE49-F238E27FC236}">
                <a16:creationId xmlns:a16="http://schemas.microsoft.com/office/drawing/2014/main" id="{26895EDD-34B9-4852-2098-EC1182182F2C}"/>
              </a:ext>
            </a:extLst>
          </p:cNvPr>
          <p:cNvSpPr txBox="1"/>
          <p:nvPr/>
        </p:nvSpPr>
        <p:spPr>
          <a:xfrm>
            <a:off x="544363" y="4588681"/>
            <a:ext cx="2988944" cy="646331"/>
          </a:xfrm>
          <a:prstGeom prst="rect">
            <a:avLst/>
          </a:prstGeom>
          <a:noFill/>
        </p:spPr>
        <p:txBody>
          <a:bodyPr wrap="square" rtlCol="0">
            <a:spAutoFit/>
          </a:bodyPr>
          <a:lstStyle/>
          <a:p>
            <a:pPr algn="ctr"/>
            <a:r>
              <a:rPr lang="en-US" b="1" dirty="0">
                <a:solidFill>
                  <a:schemeClr val="bg1"/>
                </a:solidFill>
              </a:rPr>
              <a:t>MORE CURATED EXPERIENCES</a:t>
            </a:r>
          </a:p>
        </p:txBody>
      </p:sp>
      <p:sp>
        <p:nvSpPr>
          <p:cNvPr id="21" name="TextBox 20">
            <a:extLst>
              <a:ext uri="{FF2B5EF4-FFF2-40B4-BE49-F238E27FC236}">
                <a16:creationId xmlns:a16="http://schemas.microsoft.com/office/drawing/2014/main" id="{A3A83D8B-063B-F1D9-1F9F-B3CC1562CAF6}"/>
              </a:ext>
            </a:extLst>
          </p:cNvPr>
          <p:cNvSpPr txBox="1"/>
          <p:nvPr/>
        </p:nvSpPr>
        <p:spPr>
          <a:xfrm>
            <a:off x="4587781" y="4588681"/>
            <a:ext cx="2988944" cy="646331"/>
          </a:xfrm>
          <a:prstGeom prst="rect">
            <a:avLst/>
          </a:prstGeom>
          <a:noFill/>
        </p:spPr>
        <p:txBody>
          <a:bodyPr wrap="square" rtlCol="0">
            <a:spAutoFit/>
          </a:bodyPr>
          <a:lstStyle/>
          <a:p>
            <a:pPr algn="ctr"/>
            <a:r>
              <a:rPr lang="en-US" b="1" dirty="0">
                <a:solidFill>
                  <a:schemeClr val="bg1"/>
                </a:solidFill>
              </a:rPr>
              <a:t>GREATER </a:t>
            </a:r>
          </a:p>
          <a:p>
            <a:pPr algn="ctr"/>
            <a:r>
              <a:rPr lang="en-US" b="1" dirty="0">
                <a:solidFill>
                  <a:schemeClr val="bg1"/>
                </a:solidFill>
              </a:rPr>
              <a:t>SUSTAINABILITY</a:t>
            </a:r>
          </a:p>
        </p:txBody>
      </p:sp>
      <p:sp>
        <p:nvSpPr>
          <p:cNvPr id="22" name="TextBox 21">
            <a:extLst>
              <a:ext uri="{FF2B5EF4-FFF2-40B4-BE49-F238E27FC236}">
                <a16:creationId xmlns:a16="http://schemas.microsoft.com/office/drawing/2014/main" id="{9084EF7D-35B1-5093-848D-C066EE115075}"/>
              </a:ext>
            </a:extLst>
          </p:cNvPr>
          <p:cNvSpPr txBox="1"/>
          <p:nvPr/>
        </p:nvSpPr>
        <p:spPr>
          <a:xfrm>
            <a:off x="8614693" y="4588680"/>
            <a:ext cx="2988944" cy="646331"/>
          </a:xfrm>
          <a:prstGeom prst="rect">
            <a:avLst/>
          </a:prstGeom>
          <a:noFill/>
        </p:spPr>
        <p:txBody>
          <a:bodyPr wrap="square" rtlCol="0">
            <a:spAutoFit/>
          </a:bodyPr>
          <a:lstStyle/>
          <a:p>
            <a:pPr algn="ctr"/>
            <a:r>
              <a:rPr lang="en-US" b="1" dirty="0">
                <a:solidFill>
                  <a:schemeClr val="bg1"/>
                </a:solidFill>
              </a:rPr>
              <a:t>AMPLIFIED MARKETING EFFORTS</a:t>
            </a:r>
          </a:p>
        </p:txBody>
      </p:sp>
    </p:spTree>
    <p:extLst>
      <p:ext uri="{BB962C8B-B14F-4D97-AF65-F5344CB8AC3E}">
        <p14:creationId xmlns:p14="http://schemas.microsoft.com/office/powerpoint/2010/main" val="105190420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B7C0F00-1806-9895-087C-1024D54CB332}"/>
              </a:ext>
            </a:extLst>
          </p:cNvPr>
          <p:cNvSpPr>
            <a:spLocks noGrp="1"/>
          </p:cNvSpPr>
          <p:nvPr>
            <p:ph type="sldNum" sz="quarter" idx="10"/>
          </p:nvPr>
        </p:nvSpPr>
        <p:spPr/>
        <p:txBody>
          <a:bodyPr/>
          <a:lstStyle/>
          <a:p>
            <a:fld id="{D8D877B3-D348-4611-9BDB-C5374591D951}" type="slidenum">
              <a:rPr lang="en-US" smtClean="0"/>
              <a:pPr/>
              <a:t>53</a:t>
            </a:fld>
            <a:endParaRPr lang="en-US"/>
          </a:p>
        </p:txBody>
      </p:sp>
      <p:pic>
        <p:nvPicPr>
          <p:cNvPr id="4" name="Picture 3">
            <a:extLst>
              <a:ext uri="{FF2B5EF4-FFF2-40B4-BE49-F238E27FC236}">
                <a16:creationId xmlns:a16="http://schemas.microsoft.com/office/drawing/2014/main" id="{4E7C01ED-FD4A-8152-9036-BB12258AE03A}"/>
              </a:ext>
            </a:extLst>
          </p:cNvPr>
          <p:cNvPicPr>
            <a:picLocks noChangeAspect="1"/>
          </p:cNvPicPr>
          <p:nvPr/>
        </p:nvPicPr>
        <p:blipFill>
          <a:blip r:embed="rId3"/>
          <a:stretch>
            <a:fillRect/>
          </a:stretch>
        </p:blipFill>
        <p:spPr>
          <a:xfrm>
            <a:off x="1582951" y="931539"/>
            <a:ext cx="4083833" cy="2297156"/>
          </a:xfrm>
          <a:prstGeom prst="rect">
            <a:avLst/>
          </a:prstGeom>
        </p:spPr>
      </p:pic>
      <p:pic>
        <p:nvPicPr>
          <p:cNvPr id="3" name="Picture 2">
            <a:extLst>
              <a:ext uri="{FF2B5EF4-FFF2-40B4-BE49-F238E27FC236}">
                <a16:creationId xmlns:a16="http://schemas.microsoft.com/office/drawing/2014/main" id="{C4635A22-7F8A-10AE-17C5-2D43126CF4BE}"/>
              </a:ext>
            </a:extLst>
          </p:cNvPr>
          <p:cNvPicPr>
            <a:picLocks noChangeAspect="1"/>
          </p:cNvPicPr>
          <p:nvPr/>
        </p:nvPicPr>
        <p:blipFill>
          <a:blip r:embed="rId4"/>
          <a:stretch>
            <a:fillRect/>
          </a:stretch>
        </p:blipFill>
        <p:spPr>
          <a:xfrm>
            <a:off x="6525215" y="3529359"/>
            <a:ext cx="4083833" cy="2297156"/>
          </a:xfrm>
          <a:prstGeom prst="rect">
            <a:avLst/>
          </a:prstGeom>
        </p:spPr>
      </p:pic>
      <p:pic>
        <p:nvPicPr>
          <p:cNvPr id="5" name="Picture 4">
            <a:extLst>
              <a:ext uri="{FF2B5EF4-FFF2-40B4-BE49-F238E27FC236}">
                <a16:creationId xmlns:a16="http://schemas.microsoft.com/office/drawing/2014/main" id="{9A80D0BE-7421-937D-75B7-1E0FDA9494A8}"/>
              </a:ext>
            </a:extLst>
          </p:cNvPr>
          <p:cNvPicPr>
            <a:picLocks noChangeAspect="1"/>
          </p:cNvPicPr>
          <p:nvPr/>
        </p:nvPicPr>
        <p:blipFill>
          <a:blip r:embed="rId5"/>
          <a:stretch>
            <a:fillRect/>
          </a:stretch>
        </p:blipFill>
        <p:spPr>
          <a:xfrm>
            <a:off x="1582951" y="3529358"/>
            <a:ext cx="4083834" cy="2297157"/>
          </a:xfrm>
          <a:prstGeom prst="rect">
            <a:avLst/>
          </a:prstGeom>
        </p:spPr>
      </p:pic>
      <p:pic>
        <p:nvPicPr>
          <p:cNvPr id="6" name="Picture 5">
            <a:extLst>
              <a:ext uri="{FF2B5EF4-FFF2-40B4-BE49-F238E27FC236}">
                <a16:creationId xmlns:a16="http://schemas.microsoft.com/office/drawing/2014/main" id="{7F2F6870-70F3-08EF-D5E4-70B3FFB2F0CB}"/>
              </a:ext>
            </a:extLst>
          </p:cNvPr>
          <p:cNvPicPr>
            <a:picLocks noChangeAspect="1"/>
          </p:cNvPicPr>
          <p:nvPr/>
        </p:nvPicPr>
        <p:blipFill>
          <a:blip r:embed="rId6"/>
          <a:stretch>
            <a:fillRect/>
          </a:stretch>
        </p:blipFill>
        <p:spPr>
          <a:xfrm>
            <a:off x="6525216" y="931539"/>
            <a:ext cx="4083833" cy="2297156"/>
          </a:xfrm>
          <a:prstGeom prst="rect">
            <a:avLst/>
          </a:prstGeom>
        </p:spPr>
      </p:pic>
    </p:spTree>
    <p:extLst>
      <p:ext uri="{BB962C8B-B14F-4D97-AF65-F5344CB8AC3E}">
        <p14:creationId xmlns:p14="http://schemas.microsoft.com/office/powerpoint/2010/main" val="122992203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4F28489-2F65-BADF-DD52-2DA15BFD17FA}"/>
              </a:ext>
            </a:extLst>
          </p:cNvPr>
          <p:cNvSpPr>
            <a:spLocks noGrp="1"/>
          </p:cNvSpPr>
          <p:nvPr>
            <p:ph type="sldNum" sz="quarter" idx="4"/>
          </p:nvPr>
        </p:nvSpPr>
        <p:spPr/>
        <p:txBody>
          <a:bodyPr/>
          <a:lstStyle/>
          <a:p>
            <a:fld id="{D8D877B3-D348-4611-9BDB-C5374591D951}" type="slidenum">
              <a:rPr lang="en-US" smtClean="0"/>
              <a:pPr/>
              <a:t>54</a:t>
            </a:fld>
            <a:endParaRPr lang="en-US"/>
          </a:p>
        </p:txBody>
      </p:sp>
      <p:pic>
        <p:nvPicPr>
          <p:cNvPr id="7" name="Picture 6">
            <a:extLst>
              <a:ext uri="{FF2B5EF4-FFF2-40B4-BE49-F238E27FC236}">
                <a16:creationId xmlns:a16="http://schemas.microsoft.com/office/drawing/2014/main" id="{A5E9D61F-AA72-C277-6C95-80DE5830513C}"/>
              </a:ext>
            </a:extLst>
          </p:cNvPr>
          <p:cNvPicPr>
            <a:picLocks noChangeAspect="1"/>
          </p:cNvPicPr>
          <p:nvPr/>
        </p:nvPicPr>
        <p:blipFill>
          <a:blip r:embed="rId3"/>
          <a:stretch>
            <a:fillRect/>
          </a:stretch>
        </p:blipFill>
        <p:spPr>
          <a:xfrm>
            <a:off x="629459" y="1286070"/>
            <a:ext cx="3306378" cy="4285859"/>
          </a:xfrm>
          <a:prstGeom prst="rect">
            <a:avLst/>
          </a:prstGeom>
        </p:spPr>
      </p:pic>
      <p:pic>
        <p:nvPicPr>
          <p:cNvPr id="10" name="Picture 9">
            <a:extLst>
              <a:ext uri="{FF2B5EF4-FFF2-40B4-BE49-F238E27FC236}">
                <a16:creationId xmlns:a16="http://schemas.microsoft.com/office/drawing/2014/main" id="{A2195B14-8002-63EB-D400-589BC285B91E}"/>
              </a:ext>
            </a:extLst>
          </p:cNvPr>
          <p:cNvPicPr>
            <a:picLocks noChangeAspect="1"/>
          </p:cNvPicPr>
          <p:nvPr/>
        </p:nvPicPr>
        <p:blipFill>
          <a:blip r:embed="rId4"/>
          <a:stretch>
            <a:fillRect/>
          </a:stretch>
        </p:blipFill>
        <p:spPr>
          <a:xfrm>
            <a:off x="8256162" y="1286069"/>
            <a:ext cx="3191597" cy="4285859"/>
          </a:xfrm>
          <a:prstGeom prst="rect">
            <a:avLst/>
          </a:prstGeom>
        </p:spPr>
      </p:pic>
      <p:pic>
        <p:nvPicPr>
          <p:cNvPr id="11" name="Picture 10">
            <a:extLst>
              <a:ext uri="{FF2B5EF4-FFF2-40B4-BE49-F238E27FC236}">
                <a16:creationId xmlns:a16="http://schemas.microsoft.com/office/drawing/2014/main" id="{D587F0F2-0A8E-EA70-E050-57C30469858D}"/>
              </a:ext>
            </a:extLst>
          </p:cNvPr>
          <p:cNvPicPr>
            <a:picLocks noChangeAspect="1"/>
          </p:cNvPicPr>
          <p:nvPr/>
        </p:nvPicPr>
        <p:blipFill>
          <a:blip r:embed="rId5"/>
          <a:stretch>
            <a:fillRect/>
          </a:stretch>
        </p:blipFill>
        <p:spPr>
          <a:xfrm>
            <a:off x="4442359" y="1286070"/>
            <a:ext cx="3307281" cy="4285859"/>
          </a:xfrm>
          <a:prstGeom prst="rect">
            <a:avLst/>
          </a:prstGeom>
        </p:spPr>
      </p:pic>
    </p:spTree>
    <p:extLst>
      <p:ext uri="{BB962C8B-B14F-4D97-AF65-F5344CB8AC3E}">
        <p14:creationId xmlns:p14="http://schemas.microsoft.com/office/powerpoint/2010/main" val="224447920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13C6CF7D-62ED-17A8-DED0-3B386C69B17D}"/>
              </a:ext>
            </a:extLst>
          </p:cNvPr>
          <p:cNvSpPr>
            <a:spLocks noGrp="1"/>
          </p:cNvSpPr>
          <p:nvPr>
            <p:ph type="sldNum" sz="quarter" idx="10"/>
          </p:nvPr>
        </p:nvSpPr>
        <p:spPr>
          <a:xfrm>
            <a:off x="11257486" y="5978054"/>
            <a:ext cx="513735" cy="227164"/>
          </a:xfrm>
        </p:spPr>
        <p:txBody>
          <a:bodyPr/>
          <a:lstStyle/>
          <a:p>
            <a:fld id="{CD018B5B-3FD1-43B0-9C50-E33EBAC66E22}" type="slidenum">
              <a:rPr lang="en-GB" smtClean="0"/>
              <a:t>55</a:t>
            </a:fld>
            <a:endParaRPr lang="en-GB"/>
          </a:p>
        </p:txBody>
      </p:sp>
      <p:pic>
        <p:nvPicPr>
          <p:cNvPr id="7" name="Picture 6" descr="A computer with a website on it&#10;&#10;Description automatically generated">
            <a:extLst>
              <a:ext uri="{FF2B5EF4-FFF2-40B4-BE49-F238E27FC236}">
                <a16:creationId xmlns:a16="http://schemas.microsoft.com/office/drawing/2014/main" id="{9AB6DC29-CE5A-31F5-B0F6-EBE18A31490F}"/>
              </a:ext>
            </a:extLst>
          </p:cNvPr>
          <p:cNvPicPr>
            <a:picLocks noChangeAspect="1"/>
          </p:cNvPicPr>
          <p:nvPr/>
        </p:nvPicPr>
        <p:blipFill>
          <a:blip r:embed="rId3"/>
          <a:stretch>
            <a:fillRect/>
          </a:stretch>
        </p:blipFill>
        <p:spPr>
          <a:xfrm>
            <a:off x="1860672" y="1429835"/>
            <a:ext cx="8206210" cy="4732885"/>
          </a:xfrm>
          <a:prstGeom prst="rect">
            <a:avLst/>
          </a:prstGeom>
        </p:spPr>
      </p:pic>
      <p:sp>
        <p:nvSpPr>
          <p:cNvPr id="3" name="TextBox 2">
            <a:extLst>
              <a:ext uri="{FF2B5EF4-FFF2-40B4-BE49-F238E27FC236}">
                <a16:creationId xmlns:a16="http://schemas.microsoft.com/office/drawing/2014/main" id="{47BDB21E-AD4E-ECDD-6DBE-A7E29875FD6F}"/>
              </a:ext>
            </a:extLst>
          </p:cNvPr>
          <p:cNvSpPr txBox="1"/>
          <p:nvPr/>
        </p:nvSpPr>
        <p:spPr>
          <a:xfrm>
            <a:off x="357389" y="695280"/>
            <a:ext cx="6587542" cy="584775"/>
          </a:xfrm>
          <a:prstGeom prst="rect">
            <a:avLst/>
          </a:prstGeom>
          <a:noFill/>
        </p:spPr>
        <p:txBody>
          <a:bodyPr wrap="square">
            <a:spAutoFit/>
          </a:bodyPr>
          <a:lstStyle/>
          <a:p>
            <a:r>
              <a:rPr lang="en-US" sz="3200" dirty="0">
                <a:solidFill>
                  <a:srgbClr val="313D98"/>
                </a:solidFill>
                <a:latin typeface="Open Sans" panose="020B0606030504020204" pitchFamily="34" charset="0"/>
                <a:ea typeface="Open Sans" panose="020B0606030504020204" pitchFamily="34" charset="0"/>
                <a:cs typeface="Open Sans" panose="020B0606030504020204" pitchFamily="34" charset="0"/>
              </a:rPr>
              <a:t>www.himssconference.com</a:t>
            </a:r>
          </a:p>
        </p:txBody>
      </p:sp>
    </p:spTree>
    <p:extLst>
      <p:ext uri="{BB962C8B-B14F-4D97-AF65-F5344CB8AC3E}">
        <p14:creationId xmlns:p14="http://schemas.microsoft.com/office/powerpoint/2010/main" val="124784274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Oval 32">
            <a:extLst>
              <a:ext uri="{FF2B5EF4-FFF2-40B4-BE49-F238E27FC236}">
                <a16:creationId xmlns:a16="http://schemas.microsoft.com/office/drawing/2014/main" id="{78615911-F4EE-8B4F-9188-C4BDD198939A}"/>
              </a:ext>
            </a:extLst>
          </p:cNvPr>
          <p:cNvSpPr/>
          <p:nvPr/>
        </p:nvSpPr>
        <p:spPr>
          <a:xfrm>
            <a:off x="11425930" y="6321878"/>
            <a:ext cx="370114" cy="37011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sp>
        <p:nvSpPr>
          <p:cNvPr id="31" name="Slide Number Placeholder 3">
            <a:extLst>
              <a:ext uri="{FF2B5EF4-FFF2-40B4-BE49-F238E27FC236}">
                <a16:creationId xmlns:a16="http://schemas.microsoft.com/office/drawing/2014/main" id="{AD32F7D9-4369-F049-A2C1-18EB47D2C7A7}"/>
              </a:ext>
            </a:extLst>
          </p:cNvPr>
          <p:cNvSpPr>
            <a:spLocks noGrp="1"/>
          </p:cNvSpPr>
          <p:nvPr>
            <p:ph type="sldNum" sz="quarter" idx="4"/>
          </p:nvPr>
        </p:nvSpPr>
        <p:spPr>
          <a:xfrm>
            <a:off x="11360517" y="6390178"/>
            <a:ext cx="513735" cy="227164"/>
          </a:xfrm>
          <a:noFill/>
          <a:ln>
            <a:noFill/>
          </a:ln>
        </p:spPr>
        <p:txBody>
          <a:bodyP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F8AF2E6-64A8-0F46-AF27-0A96D82A033B}" type="slidenum">
              <a:rPr kumimoji="0" lang="en-US" sz="803" b="0" i="0" u="none" strike="noStrike" kern="1200" cap="none" spc="0" normalizeH="0" baseline="0" noProof="0" smtClean="0">
                <a:ln>
                  <a:noFill/>
                </a:ln>
                <a:solidFill>
                  <a:srgbClr val="1E22AA"/>
                </a:solidFill>
                <a:effectLst/>
                <a:uLnTx/>
                <a:uFillTx/>
                <a:latin typeface="Century Gothic" panose="020B0502020202020204" pitchFamily="34" charset="0"/>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56</a:t>
            </a:fld>
            <a:endParaRPr kumimoji="0" lang="en-US" sz="803" b="0" i="0" u="none" strike="noStrike" kern="1200" cap="none" spc="0" normalizeH="0" baseline="0" noProof="0">
              <a:ln>
                <a:noFill/>
              </a:ln>
              <a:solidFill>
                <a:srgbClr val="1E22AA"/>
              </a:solidFill>
              <a:effectLst/>
              <a:uLnTx/>
              <a:uFillTx/>
              <a:latin typeface="Century Gothic" panose="020B0502020202020204" pitchFamily="34" charset="0"/>
              <a:cs typeface="Arial" panose="020B0604020202020204" pitchFamily="34" charset="0"/>
            </a:endParaRPr>
          </a:p>
        </p:txBody>
      </p:sp>
      <p:sp>
        <p:nvSpPr>
          <p:cNvPr id="10" name="Title 6">
            <a:extLst>
              <a:ext uri="{FF2B5EF4-FFF2-40B4-BE49-F238E27FC236}">
                <a16:creationId xmlns:a16="http://schemas.microsoft.com/office/drawing/2014/main" id="{E13BDEFF-F01B-BA4B-B2E7-D1118058303B}"/>
              </a:ext>
            </a:extLst>
          </p:cNvPr>
          <p:cNvSpPr>
            <a:spLocks noGrp="1"/>
          </p:cNvSpPr>
          <p:nvPr>
            <p:ph type="title"/>
          </p:nvPr>
        </p:nvSpPr>
        <p:spPr>
          <a:xfrm>
            <a:off x="821864" y="2791033"/>
            <a:ext cx="9639533" cy="1783443"/>
          </a:xfrm>
        </p:spPr>
        <p:txBody>
          <a:bodyPr lIns="457200" tIns="0" rIns="457200" anchor="ctr">
            <a:normAutofit/>
          </a:bodyPr>
          <a:lstStyle/>
          <a:p>
            <a:pPr algn="ctr"/>
            <a:r>
              <a:rPr lang="en-US" sz="4400" i="0" dirty="0">
                <a:latin typeface="Prometo Medium"/>
              </a:rPr>
              <a:t>CHAPTER OPPORTUNITIES</a:t>
            </a:r>
            <a:endParaRPr lang="en-US" sz="4400" i="0" dirty="0">
              <a:solidFill>
                <a:srgbClr val="FFFFFF"/>
              </a:solidFill>
            </a:endParaRPr>
          </a:p>
        </p:txBody>
      </p:sp>
      <p:pic>
        <p:nvPicPr>
          <p:cNvPr id="11" name="Picture 10" descr="A yellow and black cross&#10;&#10;Description automatically generated">
            <a:extLst>
              <a:ext uri="{FF2B5EF4-FFF2-40B4-BE49-F238E27FC236}">
                <a16:creationId xmlns:a16="http://schemas.microsoft.com/office/drawing/2014/main" id="{2C347EF5-4268-AB8A-C8BE-37703ED3C3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00682" y="1629142"/>
            <a:ext cx="3451588" cy="3200394"/>
          </a:xfrm>
          <a:prstGeom prst="rect">
            <a:avLst/>
          </a:prstGeom>
        </p:spPr>
      </p:pic>
      <p:pic>
        <p:nvPicPr>
          <p:cNvPr id="12" name="Picture 11" descr="A white line in a circle&#10;&#10;Description automatically generated">
            <a:extLst>
              <a:ext uri="{FF2B5EF4-FFF2-40B4-BE49-F238E27FC236}">
                <a16:creationId xmlns:a16="http://schemas.microsoft.com/office/drawing/2014/main" id="{CF9EDA2A-AFCA-28B7-5084-B55F5FE558F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90295" y="709101"/>
            <a:ext cx="1050357" cy="976548"/>
          </a:xfrm>
          <a:prstGeom prst="rect">
            <a:avLst/>
          </a:prstGeom>
        </p:spPr>
      </p:pic>
      <p:pic>
        <p:nvPicPr>
          <p:cNvPr id="29" name="Picture 28" descr="A white line in a circle&#10;&#10;Description automatically generated">
            <a:extLst>
              <a:ext uri="{FF2B5EF4-FFF2-40B4-BE49-F238E27FC236}">
                <a16:creationId xmlns:a16="http://schemas.microsoft.com/office/drawing/2014/main" id="{B64E2C02-826F-F8E6-4CC9-D51225AD8F1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91925" y="1297722"/>
            <a:ext cx="544698" cy="506422"/>
          </a:xfrm>
          <a:prstGeom prst="rect">
            <a:avLst/>
          </a:prstGeom>
        </p:spPr>
      </p:pic>
      <p:pic>
        <p:nvPicPr>
          <p:cNvPr id="30" name="Picture 29" descr="A white line in a circle&#10;&#10;Description automatically generated">
            <a:extLst>
              <a:ext uri="{FF2B5EF4-FFF2-40B4-BE49-F238E27FC236}">
                <a16:creationId xmlns:a16="http://schemas.microsoft.com/office/drawing/2014/main" id="{1C2FD2CC-4A2C-FBD6-A6B0-1F49463C3DA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35087" y="1273120"/>
            <a:ext cx="1814691" cy="1687172"/>
          </a:xfrm>
          <a:prstGeom prst="rect">
            <a:avLst/>
          </a:prstGeom>
        </p:spPr>
      </p:pic>
      <p:pic>
        <p:nvPicPr>
          <p:cNvPr id="34" name="Picture 33" descr="A circle with purple crosses&#10;&#10;Description automatically generated">
            <a:extLst>
              <a:ext uri="{FF2B5EF4-FFF2-40B4-BE49-F238E27FC236}">
                <a16:creationId xmlns:a16="http://schemas.microsoft.com/office/drawing/2014/main" id="{4016F58A-335E-3165-46C8-A5F8091FA5D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41907" y="-1018967"/>
            <a:ext cx="3810000" cy="3810000"/>
          </a:xfrm>
          <a:prstGeom prst="rect">
            <a:avLst/>
          </a:prstGeom>
        </p:spPr>
      </p:pic>
      <p:grpSp>
        <p:nvGrpSpPr>
          <p:cNvPr id="38" name="Group 37">
            <a:extLst>
              <a:ext uri="{FF2B5EF4-FFF2-40B4-BE49-F238E27FC236}">
                <a16:creationId xmlns:a16="http://schemas.microsoft.com/office/drawing/2014/main" id="{4E71CD74-60DA-B649-F539-E124D1F07F5C}"/>
              </a:ext>
            </a:extLst>
          </p:cNvPr>
          <p:cNvGrpSpPr/>
          <p:nvPr/>
        </p:nvGrpSpPr>
        <p:grpSpPr>
          <a:xfrm rot="10800000">
            <a:off x="838659" y="1007589"/>
            <a:ext cx="1842291" cy="2059260"/>
            <a:chOff x="838659" y="1007589"/>
            <a:chExt cx="1842291" cy="2059260"/>
          </a:xfrm>
        </p:grpSpPr>
        <p:pic>
          <p:nvPicPr>
            <p:cNvPr id="35" name="Picture 34" descr="A white line in a circle&#10;&#10;Description automatically generated">
              <a:extLst>
                <a:ext uri="{FF2B5EF4-FFF2-40B4-BE49-F238E27FC236}">
                  <a16:creationId xmlns:a16="http://schemas.microsoft.com/office/drawing/2014/main" id="{B7755CAA-FA6F-89C0-1EF0-EB7A4641ABB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0800000">
              <a:off x="1837030" y="1007589"/>
              <a:ext cx="843920" cy="784617"/>
            </a:xfrm>
            <a:prstGeom prst="rect">
              <a:avLst/>
            </a:prstGeom>
          </p:spPr>
        </p:pic>
        <p:pic>
          <p:nvPicPr>
            <p:cNvPr id="36" name="Picture 35" descr="A white line in a circle&#10;&#10;Description automatically generated">
              <a:extLst>
                <a:ext uri="{FF2B5EF4-FFF2-40B4-BE49-F238E27FC236}">
                  <a16:creationId xmlns:a16="http://schemas.microsoft.com/office/drawing/2014/main" id="{3660D3F1-465D-D6B6-6425-FE0C85B8EA7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0800000">
              <a:off x="838659" y="1503812"/>
              <a:ext cx="437643" cy="406890"/>
            </a:xfrm>
            <a:prstGeom prst="rect">
              <a:avLst/>
            </a:prstGeom>
          </p:spPr>
        </p:pic>
        <p:pic>
          <p:nvPicPr>
            <p:cNvPr id="37" name="Picture 36" descr="A white line in a circle&#10;&#10;Description automatically generated">
              <a:extLst>
                <a:ext uri="{FF2B5EF4-FFF2-40B4-BE49-F238E27FC236}">
                  <a16:creationId xmlns:a16="http://schemas.microsoft.com/office/drawing/2014/main" id="{E165F2A2-7927-B05C-75BB-A897E2EA72A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0800000">
              <a:off x="981821" y="1711274"/>
              <a:ext cx="1458031" cy="1355575"/>
            </a:xfrm>
            <a:prstGeom prst="rect">
              <a:avLst/>
            </a:prstGeom>
          </p:spPr>
        </p:pic>
      </p:grpSp>
    </p:spTree>
    <p:extLst>
      <p:ext uri="{BB962C8B-B14F-4D97-AF65-F5344CB8AC3E}">
        <p14:creationId xmlns:p14="http://schemas.microsoft.com/office/powerpoint/2010/main" val="374194344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13C6CF7D-62ED-17A8-DED0-3B386C69B17D}"/>
              </a:ext>
            </a:extLst>
          </p:cNvPr>
          <p:cNvSpPr>
            <a:spLocks noGrp="1"/>
          </p:cNvSpPr>
          <p:nvPr>
            <p:ph type="sldNum" sz="quarter" idx="10"/>
          </p:nvPr>
        </p:nvSpPr>
        <p:spPr>
          <a:xfrm>
            <a:off x="11257486" y="5978054"/>
            <a:ext cx="513735" cy="227164"/>
          </a:xfrm>
        </p:spPr>
        <p:txBody>
          <a:bodyPr/>
          <a:lstStyle/>
          <a:p>
            <a:fld id="{CD018B5B-3FD1-43B0-9C50-E33EBAC66E22}" type="slidenum">
              <a:rPr lang="en-GB" smtClean="0"/>
              <a:t>57</a:t>
            </a:fld>
            <a:endParaRPr lang="en-GB"/>
          </a:p>
        </p:txBody>
      </p:sp>
      <p:sp>
        <p:nvSpPr>
          <p:cNvPr id="3" name="TextBox 2">
            <a:extLst>
              <a:ext uri="{FF2B5EF4-FFF2-40B4-BE49-F238E27FC236}">
                <a16:creationId xmlns:a16="http://schemas.microsoft.com/office/drawing/2014/main" id="{D11F4A24-70A3-B24A-9760-57A4D745E96A}"/>
              </a:ext>
            </a:extLst>
          </p:cNvPr>
          <p:cNvSpPr txBox="1"/>
          <p:nvPr/>
        </p:nvSpPr>
        <p:spPr>
          <a:xfrm>
            <a:off x="387007" y="1517730"/>
            <a:ext cx="11127346" cy="4460324"/>
          </a:xfrm>
          <a:prstGeom prst="rect">
            <a:avLst/>
          </a:prstGeom>
          <a:noFill/>
        </p:spPr>
        <p:txBody>
          <a:bodyPr wrap="square">
            <a:spAutoFit/>
          </a:bodyPr>
          <a:lstStyle/>
          <a:p>
            <a:pPr marR="0" lvl="0" algn="l" defTabSz="914400" rtl="0" eaLnBrk="1" fontAlgn="auto" latinLnBrk="0" hangingPunct="1">
              <a:lnSpc>
                <a:spcPct val="107000"/>
              </a:lnSpc>
              <a:spcBef>
                <a:spcPts val="0"/>
              </a:spcBef>
              <a:spcAft>
                <a:spcPts val="0"/>
              </a:spcAft>
              <a:buClrTx/>
              <a:buSzTx/>
              <a:tabLst/>
              <a:defRPr/>
            </a:pPr>
            <a:r>
              <a:rPr kumimoji="0" lang="en-GB" b="1" i="0" u="none" strike="noStrike" kern="1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1. HIMSS GC Registration </a:t>
            </a:r>
            <a:r>
              <a:rPr lang="en-GB" b="1" kern="100" dirty="0">
                <a:solidFill>
                  <a:prstClr val="black"/>
                </a:solidFill>
                <a:latin typeface="Open Sans" panose="020B0606030504020204" pitchFamily="34" charset="0"/>
                <a:ea typeface="Open Sans" panose="020B0606030504020204" pitchFamily="34" charset="0"/>
                <a:cs typeface="Open Sans" panose="020B0606030504020204" pitchFamily="34" charset="0"/>
              </a:rPr>
              <a:t>Discounts</a:t>
            </a:r>
          </a:p>
          <a:p>
            <a:pPr marL="742950" lvl="1" indent="-285750">
              <a:lnSpc>
                <a:spcPct val="107000"/>
              </a:lnSpc>
              <a:buFont typeface="Courier New" panose="02070309020205020404" pitchFamily="49" charset="0"/>
              <a:buChar char="o"/>
              <a:defRPr/>
            </a:pPr>
            <a:r>
              <a:rPr lang="en-GB" kern="100" dirty="0">
                <a:solidFill>
                  <a:prstClr val="black"/>
                </a:solidFill>
                <a:latin typeface="Open Sans" panose="020B0606030504020204" pitchFamily="34" charset="0"/>
                <a:ea typeface="Open Sans" panose="020B0606030504020204" pitchFamily="34" charset="0"/>
                <a:cs typeface="Open Sans" panose="020B0606030504020204" pitchFamily="34" charset="0"/>
              </a:rPr>
              <a:t>Chapter Leaders: </a:t>
            </a:r>
            <a:r>
              <a:rPr kumimoji="0" lang="en-GB" b="0" i="0" u="none" strike="noStrike" kern="1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10% ($99) discount off the registration fee </a:t>
            </a:r>
            <a:r>
              <a:rPr lang="en-GB" kern="100" dirty="0">
                <a:latin typeface="Open Sans" panose="020B0606030504020204" pitchFamily="34" charset="0"/>
                <a:ea typeface="Open Sans" panose="020B0606030504020204" pitchFamily="34" charset="0"/>
                <a:cs typeface="Open Sans" panose="020B0606030504020204" pitchFamily="34" charset="0"/>
              </a:rPr>
              <a:t>through</a:t>
            </a:r>
            <a:r>
              <a:rPr kumimoji="0" lang="en-GB" b="0" i="0" u="none" strike="noStrike" kern="1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February 10, 2025.</a:t>
            </a:r>
            <a:endParaRPr kumimoji="0" lang="en-GB" b="0" i="0" u="none" strike="noStrike" kern="100" cap="none" spc="0" normalizeH="0" baseline="0" noProof="0" dirty="0">
              <a:ln>
                <a:noFill/>
              </a:ln>
              <a:effectLst/>
              <a:highlight>
                <a:srgbClr val="FFFF00"/>
              </a:highlight>
              <a:uLnTx/>
              <a:uFillTx/>
              <a:latin typeface="Open Sans" panose="020B0606030504020204" pitchFamily="34" charset="0"/>
              <a:ea typeface="Open Sans" panose="020B0606030504020204" pitchFamily="34" charset="0"/>
              <a:cs typeface="Open Sans" panose="020B0606030504020204" pitchFamily="34" charset="0"/>
            </a:endParaRPr>
          </a:p>
          <a:p>
            <a:pPr marL="742950" lvl="1" indent="-285750">
              <a:lnSpc>
                <a:spcPct val="107000"/>
              </a:lnSpc>
              <a:buFont typeface="Courier New" panose="02070309020205020404" pitchFamily="49" charset="0"/>
              <a:buChar char="o"/>
              <a:defRPr/>
            </a:pPr>
            <a:r>
              <a:rPr lang="en-GB" kern="100" dirty="0">
                <a:solidFill>
                  <a:prstClr val="black"/>
                </a:solidFill>
                <a:latin typeface="Open Sans" panose="020B0606030504020204" pitchFamily="34" charset="0"/>
                <a:ea typeface="Open Sans" panose="020B0606030504020204" pitchFamily="34" charset="0"/>
                <a:cs typeface="Open Sans" panose="020B0606030504020204" pitchFamily="34" charset="0"/>
              </a:rPr>
              <a:t>Chapter Members: 10% ($99) discount off the early bird registration fee. Discount will be offered starting September 15 – October 31, 2024.</a:t>
            </a:r>
          </a:p>
          <a:p>
            <a:pPr marL="742950" lvl="1" indent="-285750">
              <a:lnSpc>
                <a:spcPct val="107000"/>
              </a:lnSpc>
              <a:buFont typeface="Courier New" panose="02070309020205020404" pitchFamily="49" charset="0"/>
              <a:buChar char="o"/>
              <a:defRPr/>
            </a:pPr>
            <a:r>
              <a:rPr lang="en-GB" kern="100" dirty="0">
                <a:solidFill>
                  <a:prstClr val="black"/>
                </a:solidFill>
                <a:latin typeface="Open Sans" panose="020B0606030504020204" pitchFamily="34" charset="0"/>
                <a:ea typeface="Open Sans" panose="020B0606030504020204" pitchFamily="34" charset="0"/>
                <a:cs typeface="Open Sans" panose="020B0606030504020204" pitchFamily="34" charset="0"/>
              </a:rPr>
              <a:t>Discount codes will be provided. </a:t>
            </a:r>
          </a:p>
          <a:p>
            <a:pPr lvl="1">
              <a:lnSpc>
                <a:spcPct val="107000"/>
              </a:lnSpc>
              <a:defRPr/>
            </a:pPr>
            <a:endParaRPr lang="en-GB" kern="100"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a:p>
            <a:pPr>
              <a:lnSpc>
                <a:spcPct val="107000"/>
              </a:lnSpc>
              <a:defRPr/>
            </a:pPr>
            <a:r>
              <a:rPr kumimoji="0" lang="en-GB" b="1" i="0" u="none" strike="noStrike" kern="1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2. HIMSS Chapters Registration Incentive</a:t>
            </a:r>
          </a:p>
          <a:p>
            <a:pPr marL="742950" marR="0" lvl="1" indent="-285750" algn="l" defTabSz="914400" rtl="0" eaLnBrk="1" fontAlgn="auto" latinLnBrk="0" hangingPunct="1">
              <a:lnSpc>
                <a:spcPct val="107000"/>
              </a:lnSpc>
              <a:spcBef>
                <a:spcPts val="0"/>
              </a:spcBef>
              <a:spcAft>
                <a:spcPts val="0"/>
              </a:spcAft>
              <a:buClrTx/>
              <a:buSzTx/>
              <a:buFont typeface="Courier New" panose="02070309020205020404" pitchFamily="49" charset="0"/>
              <a:buChar char="o"/>
              <a:tabLst/>
              <a:defRPr/>
            </a:pPr>
            <a:r>
              <a:rPr lang="en-GB" kern="100" dirty="0">
                <a:solidFill>
                  <a:prstClr val="black"/>
                </a:solidFill>
                <a:latin typeface="Open Sans" panose="020B0606030504020204" pitchFamily="34" charset="0"/>
                <a:ea typeface="Open Sans" panose="020B0606030504020204" pitchFamily="34" charset="0"/>
                <a:cs typeface="Open Sans" panose="020B0606030504020204" pitchFamily="34" charset="0"/>
              </a:rPr>
              <a:t>Chapters will receive a </a:t>
            </a:r>
            <a:r>
              <a:rPr kumimoji="0" lang="en-GB" b="0" i="0" u="none" strike="noStrike" kern="1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one-time payment of $3,500 to be paid post-event </a:t>
            </a:r>
            <a:r>
              <a:rPr kumimoji="0" lang="en-GB" b="1" i="0" u="sng" strike="noStrike" kern="1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OR</a:t>
            </a:r>
            <a:r>
              <a:rPr kumimoji="0" lang="en-GB" b="0" i="0" u="none" strike="noStrike" kern="1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5% of their Chapter’s registration sales (whichever is larger) </a:t>
            </a:r>
            <a:r>
              <a:rPr lang="en-GB" kern="100" dirty="0">
                <a:solidFill>
                  <a:prstClr val="black"/>
                </a:solidFill>
                <a:latin typeface="Open Sans" panose="020B0606030504020204" pitchFamily="34" charset="0"/>
                <a:ea typeface="Open Sans" panose="020B0606030504020204" pitchFamily="34" charset="0"/>
                <a:cs typeface="Open Sans" panose="020B0606030504020204" pitchFamily="34" charset="0"/>
              </a:rPr>
              <a:t>once a Chapter has registered 8% of their total Chapter for HIMSS GC. </a:t>
            </a:r>
          </a:p>
          <a:p>
            <a:pPr marR="0" lvl="1" algn="l" defTabSz="914400" rtl="0" eaLnBrk="1" fontAlgn="auto" latinLnBrk="0" hangingPunct="1">
              <a:lnSpc>
                <a:spcPct val="107000"/>
              </a:lnSpc>
              <a:spcBef>
                <a:spcPts val="0"/>
              </a:spcBef>
              <a:spcAft>
                <a:spcPts val="0"/>
              </a:spcAft>
              <a:buClrTx/>
              <a:buSzTx/>
              <a:tabLst/>
              <a:defRPr/>
            </a:pPr>
            <a:endParaRPr lang="en-GB" kern="100"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a:p>
            <a:r>
              <a:rPr lang="en-US" b="1" dirty="0">
                <a:latin typeface="Open Sans" panose="020B0606030504020204" pitchFamily="34" charset="0"/>
                <a:ea typeface="Open Sans" panose="020B0606030504020204" pitchFamily="34" charset="0"/>
                <a:cs typeface="Open Sans" panose="020B0606030504020204" pitchFamily="34" charset="0"/>
              </a:rPr>
              <a:t>3. Voice of a Chapter Member at Keynote</a:t>
            </a:r>
          </a:p>
          <a:p>
            <a:pPr marL="800100" lvl="1" indent="-342900">
              <a:buFont typeface="Courier New" panose="02070309020205020404" pitchFamily="49" charset="0"/>
              <a:buChar char="o"/>
            </a:pPr>
            <a:r>
              <a:rPr lang="en-US" dirty="0">
                <a:latin typeface="Open Sans" panose="020B0606030504020204" pitchFamily="34" charset="0"/>
                <a:ea typeface="Open Sans" panose="020B0606030504020204" pitchFamily="34" charset="0"/>
                <a:cs typeface="Open Sans" panose="020B0606030504020204" pitchFamily="34" charset="0"/>
              </a:rPr>
              <a:t>One individual from six chapters to be selected to share 30 seconds, on stage collectively and one at a time with a spotlight, the value they receive from participating in a Chapter/Communities/Committees</a:t>
            </a:r>
          </a:p>
        </p:txBody>
      </p:sp>
      <p:sp>
        <p:nvSpPr>
          <p:cNvPr id="4" name="Title 2">
            <a:extLst>
              <a:ext uri="{FF2B5EF4-FFF2-40B4-BE49-F238E27FC236}">
                <a16:creationId xmlns:a16="http://schemas.microsoft.com/office/drawing/2014/main" id="{696E2968-C190-0ECC-3948-9AEE081E9421}"/>
              </a:ext>
            </a:extLst>
          </p:cNvPr>
          <p:cNvSpPr>
            <a:spLocks noGrp="1"/>
          </p:cNvSpPr>
          <p:nvPr>
            <p:ph type="title"/>
          </p:nvPr>
        </p:nvSpPr>
        <p:spPr>
          <a:xfrm>
            <a:off x="536688" y="740909"/>
            <a:ext cx="9388173" cy="549920"/>
          </a:xfrm>
        </p:spPr>
        <p:txBody>
          <a:bodyPr>
            <a:normAutofit/>
          </a:bodyPr>
          <a:lstStyle/>
          <a:p>
            <a:r>
              <a:rPr lang="en-US" sz="3200" b="1" i="0" dirty="0">
                <a:latin typeface="Open Sans" panose="020B0606030504020204" pitchFamily="34" charset="0"/>
                <a:ea typeface="Open Sans" panose="020B0606030504020204" pitchFamily="34" charset="0"/>
                <a:cs typeface="Open Sans" panose="020B0606030504020204" pitchFamily="34" charset="0"/>
              </a:rPr>
              <a:t>CHAPTER INCENTIVES</a:t>
            </a:r>
            <a:endParaRPr lang="en-US" sz="3200" b="1"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85198273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13C6CF7D-62ED-17A8-DED0-3B386C69B17D}"/>
              </a:ext>
            </a:extLst>
          </p:cNvPr>
          <p:cNvSpPr>
            <a:spLocks noGrp="1"/>
          </p:cNvSpPr>
          <p:nvPr>
            <p:ph type="sldNum" sz="quarter" idx="10"/>
          </p:nvPr>
        </p:nvSpPr>
        <p:spPr>
          <a:xfrm>
            <a:off x="11257486" y="5978054"/>
            <a:ext cx="513735" cy="227164"/>
          </a:xfrm>
        </p:spPr>
        <p:txBody>
          <a:bodyPr/>
          <a:lstStyle/>
          <a:p>
            <a:fld id="{CD018B5B-3FD1-43B0-9C50-E33EBAC66E22}" type="slidenum">
              <a:rPr lang="en-GB" smtClean="0"/>
              <a:t>58</a:t>
            </a:fld>
            <a:endParaRPr lang="en-GB"/>
          </a:p>
        </p:txBody>
      </p:sp>
      <p:sp>
        <p:nvSpPr>
          <p:cNvPr id="3" name="TextBox 2">
            <a:extLst>
              <a:ext uri="{FF2B5EF4-FFF2-40B4-BE49-F238E27FC236}">
                <a16:creationId xmlns:a16="http://schemas.microsoft.com/office/drawing/2014/main" id="{D11F4A24-70A3-B24A-9760-57A4D745E96A}"/>
              </a:ext>
            </a:extLst>
          </p:cNvPr>
          <p:cNvSpPr txBox="1"/>
          <p:nvPr/>
        </p:nvSpPr>
        <p:spPr>
          <a:xfrm>
            <a:off x="449715" y="1004581"/>
            <a:ext cx="11127346" cy="6487802"/>
          </a:xfrm>
          <a:prstGeom prst="rect">
            <a:avLst/>
          </a:prstGeom>
          <a:noFill/>
        </p:spPr>
        <p:txBody>
          <a:bodyPr wrap="square">
            <a:spAutoFit/>
          </a:bodyPr>
          <a:lstStyle/>
          <a:p>
            <a:pPr lvl="1"/>
            <a:endParaRPr lang="en-GB" kern="100"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a:p>
            <a:r>
              <a:rPr lang="en-GB" b="1" kern="100" dirty="0">
                <a:solidFill>
                  <a:prstClr val="black"/>
                </a:solidFill>
                <a:latin typeface="Open Sans" panose="020B0606030504020204" pitchFamily="34" charset="0"/>
                <a:ea typeface="Open Sans" panose="020B0606030504020204" pitchFamily="34" charset="0"/>
                <a:cs typeface="Open Sans" panose="020B0606030504020204" pitchFamily="34" charset="0"/>
              </a:rPr>
              <a:t>4</a:t>
            </a:r>
            <a:r>
              <a:rPr kumimoji="0" lang="en-GB" b="1" i="0" u="none" strike="noStrike" kern="1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lang="en-US" b="1" dirty="0">
                <a:effectLst/>
                <a:latin typeface="Open Sans" panose="020B0606030504020204" pitchFamily="34" charset="0"/>
                <a:ea typeface="Open Sans" panose="020B0606030504020204" pitchFamily="34" charset="0"/>
                <a:cs typeface="Open Sans" panose="020B0606030504020204" pitchFamily="34" charset="0"/>
              </a:rPr>
              <a:t>The Call for Best of the Best Chapter Encore Content will be as follows:</a:t>
            </a:r>
          </a:p>
          <a:p>
            <a:pPr marL="742950" lvl="1" indent="-285750">
              <a:spcBef>
                <a:spcPts val="300"/>
              </a:spcBef>
              <a:buFont typeface="Courier New" panose="02070309020205020404" pitchFamily="49" charset="0"/>
              <a:buChar char="o"/>
            </a:pPr>
            <a:r>
              <a:rPr lang="en-US" dirty="0">
                <a:effectLst/>
                <a:latin typeface="Open Sans" panose="020B0606030504020204" pitchFamily="34" charset="0"/>
                <a:ea typeface="Open Sans" panose="020B0606030504020204" pitchFamily="34" charset="0"/>
                <a:cs typeface="Open Sans" panose="020B0606030504020204" pitchFamily="34" charset="0"/>
              </a:rPr>
              <a:t>Submission Timeframe is Oct 1 – Oct 31, 2024, through a simplified survey link</a:t>
            </a:r>
          </a:p>
          <a:p>
            <a:pPr marL="742950" lvl="1" indent="-285750">
              <a:spcBef>
                <a:spcPts val="300"/>
              </a:spcBef>
              <a:buFont typeface="Courier New" panose="02070309020205020404" pitchFamily="49" charset="0"/>
              <a:buChar char="o"/>
            </a:pPr>
            <a:r>
              <a:rPr lang="en-US" dirty="0">
                <a:effectLst/>
                <a:latin typeface="Open Sans" panose="020B0606030504020204" pitchFamily="34" charset="0"/>
                <a:ea typeface="Open Sans" panose="020B0606030504020204" pitchFamily="34" charset="0"/>
                <a:cs typeface="Open Sans" panose="020B0606030504020204" pitchFamily="34" charset="0"/>
              </a:rPr>
              <a:t>Winners will be announced on November 8, 2024</a:t>
            </a:r>
          </a:p>
          <a:p>
            <a:pPr marL="742950" lvl="1" indent="-285750">
              <a:spcBef>
                <a:spcPts val="300"/>
              </a:spcBef>
              <a:buFont typeface="Courier New" panose="02070309020205020404" pitchFamily="49" charset="0"/>
              <a:buChar char="o"/>
            </a:pPr>
            <a:r>
              <a:rPr lang="en-US" dirty="0">
                <a:effectLst/>
                <a:latin typeface="Open Sans" panose="020B0606030504020204" pitchFamily="34" charset="0"/>
                <a:ea typeface="Open Sans" panose="020B0606030504020204" pitchFamily="34" charset="0"/>
                <a:cs typeface="Open Sans" panose="020B0606030504020204" pitchFamily="34" charset="0"/>
              </a:rPr>
              <a:t>Winners will receive an official invitation to present at HIMSS25.  </a:t>
            </a:r>
          </a:p>
          <a:p>
            <a:pPr lvl="1">
              <a:spcBef>
                <a:spcPts val="300"/>
              </a:spcBef>
            </a:pPr>
            <a:endParaRPr lang="en-GB" sz="800" kern="100"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a:p>
            <a:r>
              <a:rPr lang="en-US" b="1" kern="100" dirty="0">
                <a:solidFill>
                  <a:prstClr val="black"/>
                </a:solidFill>
                <a:latin typeface="Open Sans" panose="020B0606030504020204" pitchFamily="34" charset="0"/>
                <a:ea typeface="Open Sans" panose="020B0606030504020204" pitchFamily="34" charset="0"/>
                <a:cs typeface="Open Sans" panose="020B0606030504020204" pitchFamily="34" charset="0"/>
              </a:rPr>
              <a:t>5. HIMSS Chapter, Communities, Committees Open House</a:t>
            </a:r>
          </a:p>
          <a:p>
            <a:pPr marL="800100" lvl="1" indent="-342900">
              <a:buFont typeface="Courier New" panose="02070309020205020404" pitchFamily="49" charset="0"/>
              <a:buChar char="o"/>
            </a:pPr>
            <a:r>
              <a:rPr lang="en-US" dirty="0">
                <a:latin typeface="Open Sans" panose="020B0606030504020204" pitchFamily="34" charset="0"/>
                <a:ea typeface="Open Sans" panose="020B0606030504020204" pitchFamily="34" charset="0"/>
                <a:cs typeface="Open Sans" panose="020B0606030504020204" pitchFamily="34" charset="0"/>
              </a:rPr>
              <a:t>Scheduled before the Opening Reception in/near the Opening Reception</a:t>
            </a:r>
          </a:p>
          <a:p>
            <a:pPr marL="800100" lvl="1" indent="-342900">
              <a:buFont typeface="Courier New" panose="02070309020205020404" pitchFamily="49" charset="0"/>
              <a:buChar char="o"/>
            </a:pPr>
            <a:r>
              <a:rPr lang="en-US" dirty="0">
                <a:latin typeface="Open Sans" panose="020B0606030504020204" pitchFamily="34" charset="0"/>
                <a:ea typeface="Open Sans" panose="020B0606030504020204" pitchFamily="34" charset="0"/>
                <a:cs typeface="Open Sans" panose="020B0606030504020204" pitchFamily="34" charset="0"/>
              </a:rPr>
              <a:t>Invite Representatives to host a table and celebrate their Chapter/Communities/Committees</a:t>
            </a:r>
          </a:p>
          <a:p>
            <a:pPr marL="1257300" lvl="2" indent="-342900">
              <a:buFont typeface="Courier New" panose="02070309020205020404" pitchFamily="49" charset="0"/>
              <a:buChar char="o"/>
            </a:pPr>
            <a:r>
              <a:rPr lang="en-US" dirty="0">
                <a:latin typeface="Open Sans" panose="020B0606030504020204" pitchFamily="34" charset="0"/>
                <a:ea typeface="Open Sans" panose="020B0606030504020204" pitchFamily="34" charset="0"/>
                <a:cs typeface="Open Sans" panose="020B0606030504020204" pitchFamily="34" charset="0"/>
              </a:rPr>
              <a:t>One 6’ draped table and 2 side chairs to be provided by the HIMSS Global Conference</a:t>
            </a:r>
          </a:p>
          <a:p>
            <a:pPr lvl="2"/>
            <a:endParaRPr lang="en-US" sz="800" b="1" kern="100"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a:p>
            <a:r>
              <a:rPr lang="en-US" b="1" kern="100" dirty="0">
                <a:solidFill>
                  <a:prstClr val="black"/>
                </a:solidFill>
                <a:latin typeface="Open Sans" panose="020B0606030504020204" pitchFamily="34" charset="0"/>
                <a:ea typeface="Open Sans" panose="020B0606030504020204" pitchFamily="34" charset="0"/>
                <a:cs typeface="Open Sans" panose="020B0606030504020204" pitchFamily="34" charset="0"/>
              </a:rPr>
              <a:t>6. </a:t>
            </a:r>
            <a:r>
              <a:rPr lang="en-US" b="1" dirty="0">
                <a:latin typeface="Open Sans" panose="020B0606030504020204" pitchFamily="34" charset="0"/>
                <a:ea typeface="Open Sans" panose="020B0606030504020204" pitchFamily="34" charset="0"/>
                <a:cs typeface="Open Sans" panose="020B0606030504020204" pitchFamily="34" charset="0"/>
              </a:rPr>
              <a:t>Refer a Colleague</a:t>
            </a:r>
          </a:p>
          <a:p>
            <a:pPr marL="742950" lvl="1" indent="-285750">
              <a:spcBef>
                <a:spcPts val="300"/>
              </a:spcBef>
              <a:buFont typeface="Courier New" panose="02070309020205020404" pitchFamily="49" charset="0"/>
              <a:buChar char="o"/>
            </a:pPr>
            <a:r>
              <a:rPr lang="en-US" dirty="0">
                <a:effectLst/>
                <a:latin typeface="Open Sans" panose="020B0606030504020204" pitchFamily="34" charset="0"/>
                <a:ea typeface="Open Sans" panose="020B0606030504020204" pitchFamily="34" charset="0"/>
                <a:cs typeface="Open Sans" panose="020B0606030504020204" pitchFamily="34" charset="0"/>
              </a:rPr>
              <a:t>When referrals are initiated, the referring individual will be entered into a contest where one winner will receive a free hotel room (at the Venetian or Palazzo) for up to 4 nights during the 2025 HIMSS Global Health Conference and Exhibition.</a:t>
            </a:r>
          </a:p>
          <a:p>
            <a:pPr marL="742950" lvl="1" indent="-285750">
              <a:spcBef>
                <a:spcPts val="300"/>
              </a:spcBef>
              <a:buFont typeface="Courier New" panose="02070309020205020404" pitchFamily="49" charset="0"/>
              <a:buChar char="o"/>
            </a:pPr>
            <a:endParaRPr lang="en-US" sz="800" dirty="0">
              <a:effectLst/>
              <a:latin typeface="Open Sans" panose="020B0606030504020204" pitchFamily="34" charset="0"/>
              <a:ea typeface="Open Sans" panose="020B0606030504020204" pitchFamily="34" charset="0"/>
              <a:cs typeface="Open Sans" panose="020B0606030504020204" pitchFamily="34" charset="0"/>
            </a:endParaRPr>
          </a:p>
          <a:p>
            <a:pPr marR="0" lvl="0" algn="l" defTabSz="914400" rtl="0" eaLnBrk="1" fontAlgn="auto" latinLnBrk="0" hangingPunct="1">
              <a:lnSpc>
                <a:spcPct val="107000"/>
              </a:lnSpc>
              <a:spcBef>
                <a:spcPts val="0"/>
              </a:spcBef>
              <a:spcAft>
                <a:spcPts val="0"/>
              </a:spcAft>
              <a:buClrTx/>
              <a:buSzTx/>
              <a:tabLst/>
              <a:defRPr/>
            </a:pPr>
            <a:r>
              <a:rPr lang="en-US" b="1" dirty="0">
                <a:effectLst/>
                <a:latin typeface="Open Sans" panose="020B0606030504020204" pitchFamily="34" charset="0"/>
                <a:ea typeface="Open Sans" panose="020B0606030504020204" pitchFamily="34" charset="0"/>
                <a:cs typeface="Open Sans" panose="020B0606030504020204" pitchFamily="34" charset="0"/>
              </a:rPr>
              <a:t>7. Complimentary Meeting Room: </a:t>
            </a:r>
          </a:p>
          <a:p>
            <a:pPr marL="800100" lvl="1" indent="-342900">
              <a:lnSpc>
                <a:spcPct val="107000"/>
              </a:lnSpc>
              <a:buFont typeface="Courier New" panose="02070309020205020404" pitchFamily="49" charset="0"/>
              <a:buChar char="o"/>
              <a:defRPr/>
            </a:pPr>
            <a:r>
              <a:rPr lang="en-US" kern="100" dirty="0">
                <a:solidFill>
                  <a:prstClr val="black"/>
                </a:solidFill>
                <a:latin typeface="Open Sans" panose="020B0606030504020204" pitchFamily="34" charset="0"/>
                <a:ea typeface="Open Sans" panose="020B0606030504020204" pitchFamily="34" charset="0"/>
                <a:cs typeface="Open Sans" panose="020B0606030504020204" pitchFamily="34" charset="0"/>
              </a:rPr>
              <a:t>Chapters receive a complimentary</a:t>
            </a:r>
            <a:r>
              <a:rPr kumimoji="0" lang="en-GB" i="0" u="none" strike="noStrike" kern="1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meeting room to hold a board meeting during HIMSS GC. </a:t>
            </a:r>
            <a:r>
              <a:rPr lang="en-GB" kern="100" dirty="0">
                <a:solidFill>
                  <a:prstClr val="black"/>
                </a:solidFill>
                <a:latin typeface="Open Sans" panose="020B0606030504020204" pitchFamily="34" charset="0"/>
                <a:ea typeface="Open Sans" panose="020B0606030504020204" pitchFamily="34" charset="0"/>
                <a:cs typeface="Open Sans" panose="020B0606030504020204" pitchFamily="34" charset="0"/>
              </a:rPr>
              <a:t>Chapters to email the HIMSS Chapter team with this request. </a:t>
            </a:r>
            <a:r>
              <a:rPr kumimoji="0" lang="en-GB" i="0" u="none" strike="noStrike" kern="1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Deadline: January 10, 2025.</a:t>
            </a:r>
            <a:endParaRPr kumimoji="0" lang="en-US" i="0" u="none" strike="noStrike" kern="1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742950" lvl="1" indent="-285750">
              <a:spcBef>
                <a:spcPts val="300"/>
              </a:spcBef>
              <a:buFont typeface="Courier New" panose="02070309020205020404" pitchFamily="49" charset="0"/>
              <a:buChar char="o"/>
            </a:pPr>
            <a:endParaRPr lang="en-US" dirty="0">
              <a:effectLst/>
              <a:latin typeface="Open Sans" panose="020B0606030504020204" pitchFamily="34" charset="0"/>
              <a:ea typeface="Open Sans" panose="020B0606030504020204" pitchFamily="34" charset="0"/>
              <a:cs typeface="Open Sans" panose="020B0606030504020204" pitchFamily="34" charset="0"/>
            </a:endParaRPr>
          </a:p>
          <a:p>
            <a:endParaRPr lang="en-US" b="1" kern="100"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a:p>
            <a:endParaRPr lang="en-US" b="1" dirty="0">
              <a:effectLst/>
              <a:latin typeface="Open Sans" panose="020B0606030504020204" pitchFamily="34" charset="0"/>
              <a:ea typeface="Open Sans" panose="020B0606030504020204" pitchFamily="34" charset="0"/>
              <a:cs typeface="Open Sans" panose="020B0606030504020204" pitchFamily="34" charset="0"/>
            </a:endParaRPr>
          </a:p>
          <a:p>
            <a:pPr marL="742950" marR="0" lvl="1" indent="-285750" algn="l" defTabSz="914400" rtl="0" eaLnBrk="1" fontAlgn="auto" latinLnBrk="0" hangingPunct="1">
              <a:lnSpc>
                <a:spcPct val="107000"/>
              </a:lnSpc>
              <a:spcBef>
                <a:spcPts val="0"/>
              </a:spcBef>
              <a:spcAft>
                <a:spcPts val="0"/>
              </a:spcAft>
              <a:buClrTx/>
              <a:buSzTx/>
              <a:buFont typeface="Courier New" panose="02070309020205020404" pitchFamily="49" charset="0"/>
              <a:buChar char="o"/>
              <a:tabLst/>
              <a:defRPr/>
            </a:pPr>
            <a:endParaRPr lang="en-GB" kern="100"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2">
            <a:extLst>
              <a:ext uri="{FF2B5EF4-FFF2-40B4-BE49-F238E27FC236}">
                <a16:creationId xmlns:a16="http://schemas.microsoft.com/office/drawing/2014/main" id="{696E2968-C190-0ECC-3948-9AEE081E9421}"/>
              </a:ext>
            </a:extLst>
          </p:cNvPr>
          <p:cNvSpPr>
            <a:spLocks noGrp="1"/>
          </p:cNvSpPr>
          <p:nvPr>
            <p:ph type="title"/>
          </p:nvPr>
        </p:nvSpPr>
        <p:spPr>
          <a:xfrm>
            <a:off x="449715" y="729621"/>
            <a:ext cx="9388173" cy="549920"/>
          </a:xfrm>
        </p:spPr>
        <p:txBody>
          <a:bodyPr>
            <a:normAutofit/>
          </a:bodyPr>
          <a:lstStyle/>
          <a:p>
            <a:r>
              <a:rPr lang="en-US" sz="3200" b="1" i="0" dirty="0">
                <a:latin typeface="Open Sans" panose="020B0606030504020204" pitchFamily="34" charset="0"/>
                <a:ea typeface="Open Sans" panose="020B0606030504020204" pitchFamily="34" charset="0"/>
                <a:cs typeface="Open Sans" panose="020B0606030504020204" pitchFamily="34" charset="0"/>
              </a:rPr>
              <a:t>CHAPTER INCENTIVES</a:t>
            </a:r>
            <a:endParaRPr lang="en-US" sz="3200" b="1"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71133301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13C6CF7D-62ED-17A8-DED0-3B386C69B17D}"/>
              </a:ext>
            </a:extLst>
          </p:cNvPr>
          <p:cNvSpPr>
            <a:spLocks noGrp="1"/>
          </p:cNvSpPr>
          <p:nvPr>
            <p:ph type="sldNum" sz="quarter" idx="10"/>
          </p:nvPr>
        </p:nvSpPr>
        <p:spPr>
          <a:xfrm>
            <a:off x="11257486" y="5978054"/>
            <a:ext cx="513735" cy="227164"/>
          </a:xfrm>
        </p:spPr>
        <p:txBody>
          <a:bodyPr/>
          <a:lstStyle/>
          <a:p>
            <a:fld id="{CD018B5B-3FD1-43B0-9C50-E33EBAC66E22}" type="slidenum">
              <a:rPr lang="en-GB" smtClean="0"/>
              <a:t>59</a:t>
            </a:fld>
            <a:endParaRPr lang="en-GB"/>
          </a:p>
        </p:txBody>
      </p:sp>
      <p:sp>
        <p:nvSpPr>
          <p:cNvPr id="4" name="Title 2">
            <a:extLst>
              <a:ext uri="{FF2B5EF4-FFF2-40B4-BE49-F238E27FC236}">
                <a16:creationId xmlns:a16="http://schemas.microsoft.com/office/drawing/2014/main" id="{696E2968-C190-0ECC-3948-9AEE081E9421}"/>
              </a:ext>
            </a:extLst>
          </p:cNvPr>
          <p:cNvSpPr>
            <a:spLocks noGrp="1"/>
          </p:cNvSpPr>
          <p:nvPr>
            <p:ph type="title"/>
          </p:nvPr>
        </p:nvSpPr>
        <p:spPr>
          <a:xfrm>
            <a:off x="514110" y="989265"/>
            <a:ext cx="9388173" cy="549920"/>
          </a:xfrm>
        </p:spPr>
        <p:txBody>
          <a:bodyPr>
            <a:noAutofit/>
          </a:bodyPr>
          <a:lstStyle/>
          <a:p>
            <a:r>
              <a:rPr lang="en-US" sz="3200" b="1" i="0" dirty="0">
                <a:latin typeface="Open Sans" panose="020B0606030504020204" pitchFamily="34" charset="0"/>
                <a:ea typeface="Open Sans" panose="020B0606030504020204" pitchFamily="34" charset="0"/>
                <a:cs typeface="Open Sans" panose="020B0606030504020204" pitchFamily="34" charset="0"/>
              </a:rPr>
              <a:t>SURVEY TIME - FEEDBACK WELCOMED</a:t>
            </a:r>
          </a:p>
        </p:txBody>
      </p:sp>
      <p:pic>
        <p:nvPicPr>
          <p:cNvPr id="7" name="Picture 6" descr="A qr code with black squares&#10;&#10;Description automatically generated">
            <a:extLst>
              <a:ext uri="{FF2B5EF4-FFF2-40B4-BE49-F238E27FC236}">
                <a16:creationId xmlns:a16="http://schemas.microsoft.com/office/drawing/2014/main" id="{64B6869D-36D3-14C7-F97C-10F2DD7FA7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01964" y="2235792"/>
            <a:ext cx="3464774" cy="3391368"/>
          </a:xfrm>
          <a:prstGeom prst="rect">
            <a:avLst/>
          </a:prstGeom>
        </p:spPr>
      </p:pic>
      <p:sp>
        <p:nvSpPr>
          <p:cNvPr id="8" name="Right Arrow 7">
            <a:extLst>
              <a:ext uri="{FF2B5EF4-FFF2-40B4-BE49-F238E27FC236}">
                <a16:creationId xmlns:a16="http://schemas.microsoft.com/office/drawing/2014/main" id="{FD4EFDD2-F4D4-48A4-BE6E-C792B3A9CD65}"/>
              </a:ext>
            </a:extLst>
          </p:cNvPr>
          <p:cNvSpPr/>
          <p:nvPr/>
        </p:nvSpPr>
        <p:spPr>
          <a:xfrm>
            <a:off x="5278191" y="2977590"/>
            <a:ext cx="1635617" cy="1712890"/>
          </a:xfrm>
          <a:prstGeom prst="rightArrow">
            <a:avLst/>
          </a:prstGeom>
          <a:solidFill>
            <a:srgbClr val="57C0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0A5D72C2-B5B3-C952-3E78-3792CB24F6B3}"/>
              </a:ext>
            </a:extLst>
          </p:cNvPr>
          <p:cNvSpPr txBox="1"/>
          <p:nvPr/>
        </p:nvSpPr>
        <p:spPr>
          <a:xfrm>
            <a:off x="242551" y="2977590"/>
            <a:ext cx="4496873" cy="1569660"/>
          </a:xfrm>
          <a:prstGeom prst="rect">
            <a:avLst/>
          </a:prstGeom>
          <a:noFill/>
        </p:spPr>
        <p:txBody>
          <a:bodyPr wrap="square">
            <a:spAutoFit/>
          </a:bodyPr>
          <a:lstStyle/>
          <a:p>
            <a:pPr marL="173037" lvl="1">
              <a:spcBef>
                <a:spcPts val="300"/>
              </a:spcBef>
              <a:defRPr/>
            </a:pPr>
            <a:r>
              <a:rPr lang="en-US" sz="2400" b="1" dirty="0">
                <a:latin typeface="Open Sans" panose="020B0606030504020204" pitchFamily="34" charset="0"/>
                <a:ea typeface="Open Sans" panose="020B0606030504020204" pitchFamily="34" charset="0"/>
                <a:cs typeface="Open Sans" panose="020B0606030504020204" pitchFamily="34" charset="0"/>
              </a:rPr>
              <a:t>Please take a moment to answer these 3 questions, so we can understand how we can better serve you. </a:t>
            </a:r>
          </a:p>
        </p:txBody>
      </p:sp>
    </p:spTree>
    <p:extLst>
      <p:ext uri="{BB962C8B-B14F-4D97-AF65-F5344CB8AC3E}">
        <p14:creationId xmlns:p14="http://schemas.microsoft.com/office/powerpoint/2010/main" val="5010199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F8EFC3-EA73-FF46-84A5-8B2BFA9B48FA}"/>
              </a:ext>
            </a:extLst>
          </p:cNvPr>
          <p:cNvSpPr>
            <a:spLocks noGrp="1"/>
          </p:cNvSpPr>
          <p:nvPr>
            <p:ph type="title"/>
          </p:nvPr>
        </p:nvSpPr>
        <p:spPr>
          <a:xfrm>
            <a:off x="194010" y="71041"/>
            <a:ext cx="9875520" cy="1356360"/>
          </a:xfrm>
        </p:spPr>
        <p:txBody>
          <a:bodyPr>
            <a:normAutofit/>
          </a:bodyPr>
          <a:lstStyle/>
          <a:p>
            <a:r>
              <a:rPr lang="en-US" sz="3200" dirty="0"/>
              <a:t>GR &amp; Informatics Team Matrix</a:t>
            </a:r>
          </a:p>
        </p:txBody>
      </p:sp>
      <p:sp>
        <p:nvSpPr>
          <p:cNvPr id="4" name="Slide Number Placeholder 3">
            <a:extLst>
              <a:ext uri="{FF2B5EF4-FFF2-40B4-BE49-F238E27FC236}">
                <a16:creationId xmlns:a16="http://schemas.microsoft.com/office/drawing/2014/main" id="{B89E54F5-DB42-4F40-A781-49FF356135CF}"/>
              </a:ext>
            </a:extLst>
          </p:cNvPr>
          <p:cNvSpPr>
            <a:spLocks noGrp="1"/>
          </p:cNvSpPr>
          <p:nvPr>
            <p:ph type="sldNum" idx="12"/>
          </p:nvPr>
        </p:nvSpPr>
        <p:spPr>
          <a:xfrm>
            <a:off x="9329530" y="6223828"/>
            <a:ext cx="1706217" cy="365125"/>
          </a:xfrm>
          <a:prstGeom prst="rect">
            <a:avLst/>
          </a:prstGeom>
          <a:noFill/>
          <a:ln>
            <a:noFill/>
          </a:ln>
        </p:spPr>
        <p:txBody>
          <a:bodyPr spcFirstLastPara="1" vert="horz" wrap="square" lIns="91425" tIns="45700" rIns="91425" bIns="45700" rtlCol="0" anchor="ctr" anchorCtr="0">
            <a:noAutofit/>
          </a:bodyPr>
          <a:lstStyle>
            <a:defPPr>
              <a:defRPr lang="en-US"/>
            </a:defPPr>
            <a:lvl1pPr marL="0" lvl="0" indent="0" algn="r" defTabSz="914400" rtl="0" eaLnBrk="1" latinLnBrk="0" hangingPunct="1">
              <a:spcBef>
                <a:spcPts val="0"/>
              </a:spcBef>
              <a:buNone/>
              <a:defRPr sz="803" b="0" i="0" kern="1200">
                <a:solidFill>
                  <a:schemeClr val="bg1"/>
                </a:solidFill>
                <a:latin typeface="Century Gothic" panose="020B0502020202020204" pitchFamily="34" charset="0"/>
                <a:ea typeface="Century Gothic" panose="020B0502020202020204" pitchFamily="34" charset="0"/>
                <a:cs typeface="Arial" panose="020B0604020202020204" pitchFamily="34" charset="0"/>
              </a:defRPr>
            </a:lvl1pPr>
            <a:lvl2pPr marL="0" lvl="1" indent="0" algn="r" defTabSz="914400" rtl="0" eaLnBrk="1" latinLnBrk="0" hangingPunct="1">
              <a:spcBef>
                <a:spcPts val="0"/>
              </a:spcBef>
              <a:buNone/>
              <a:defRPr sz="1800" kern="1200">
                <a:solidFill>
                  <a:schemeClr val="tx1"/>
                </a:solidFill>
                <a:latin typeface="+mn-lt"/>
                <a:ea typeface="+mn-ea"/>
                <a:cs typeface="+mn-cs"/>
              </a:defRPr>
            </a:lvl2pPr>
            <a:lvl3pPr marL="0" lvl="2" indent="0" algn="r" defTabSz="914400" rtl="0" eaLnBrk="1" latinLnBrk="0" hangingPunct="1">
              <a:spcBef>
                <a:spcPts val="0"/>
              </a:spcBef>
              <a:buNone/>
              <a:defRPr sz="1800" kern="1200">
                <a:solidFill>
                  <a:schemeClr val="tx1"/>
                </a:solidFill>
                <a:latin typeface="+mn-lt"/>
                <a:ea typeface="+mn-ea"/>
                <a:cs typeface="+mn-cs"/>
              </a:defRPr>
            </a:lvl3pPr>
            <a:lvl4pPr marL="0" lvl="3" indent="0" algn="r" defTabSz="914400" rtl="0" eaLnBrk="1" latinLnBrk="0" hangingPunct="1">
              <a:spcBef>
                <a:spcPts val="0"/>
              </a:spcBef>
              <a:buNone/>
              <a:defRPr sz="1800" kern="1200">
                <a:solidFill>
                  <a:schemeClr val="tx1"/>
                </a:solidFill>
                <a:latin typeface="+mn-lt"/>
                <a:ea typeface="+mn-ea"/>
                <a:cs typeface="+mn-cs"/>
              </a:defRPr>
            </a:lvl4pPr>
            <a:lvl5pPr marL="0" lvl="4" indent="0" algn="r" defTabSz="914400" rtl="0" eaLnBrk="1" latinLnBrk="0" hangingPunct="1">
              <a:spcBef>
                <a:spcPts val="0"/>
              </a:spcBef>
              <a:buNone/>
              <a:defRPr sz="1800" kern="1200">
                <a:solidFill>
                  <a:schemeClr val="tx1"/>
                </a:solidFill>
                <a:latin typeface="+mn-lt"/>
                <a:ea typeface="+mn-ea"/>
                <a:cs typeface="+mn-cs"/>
              </a:defRPr>
            </a:lvl5pPr>
            <a:lvl6pPr marL="0" lvl="5" indent="0" algn="r" defTabSz="914400" rtl="0" eaLnBrk="1" latinLnBrk="0" hangingPunct="1">
              <a:spcBef>
                <a:spcPts val="0"/>
              </a:spcBef>
              <a:buNone/>
              <a:defRPr sz="1800" kern="1200">
                <a:solidFill>
                  <a:schemeClr val="tx1"/>
                </a:solidFill>
                <a:latin typeface="+mn-lt"/>
                <a:ea typeface="+mn-ea"/>
                <a:cs typeface="+mn-cs"/>
              </a:defRPr>
            </a:lvl6pPr>
            <a:lvl7pPr marL="0" lvl="6" indent="0" algn="r" defTabSz="914400" rtl="0" eaLnBrk="1" latinLnBrk="0" hangingPunct="1">
              <a:spcBef>
                <a:spcPts val="0"/>
              </a:spcBef>
              <a:buNone/>
              <a:defRPr sz="1800" kern="1200">
                <a:solidFill>
                  <a:schemeClr val="tx1"/>
                </a:solidFill>
                <a:latin typeface="+mn-lt"/>
                <a:ea typeface="+mn-ea"/>
                <a:cs typeface="+mn-cs"/>
              </a:defRPr>
            </a:lvl7pPr>
            <a:lvl8pPr marL="0" lvl="7" indent="0" algn="r" defTabSz="914400" rtl="0" eaLnBrk="1" latinLnBrk="0" hangingPunct="1">
              <a:spcBef>
                <a:spcPts val="0"/>
              </a:spcBef>
              <a:buNone/>
              <a:defRPr sz="1800" kern="1200">
                <a:solidFill>
                  <a:schemeClr val="tx1"/>
                </a:solidFill>
                <a:latin typeface="+mn-lt"/>
                <a:ea typeface="+mn-ea"/>
                <a:cs typeface="+mn-cs"/>
              </a:defRPr>
            </a:lvl8pPr>
            <a:lvl9pPr marL="0" lvl="8" indent="0" algn="r" defTabSz="914400" rtl="0" eaLnBrk="1" latinLnBrk="0" hangingPunct="1">
              <a:spcBef>
                <a:spcPts val="0"/>
              </a:spcBef>
              <a:buNone/>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lang="en-US" smtClean="0"/>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803" b="0" i="0" u="none" strike="noStrike" kern="1200" cap="none" spc="0" normalizeH="0" baseline="0" noProof="0">
              <a:ln>
                <a:noFill/>
              </a:ln>
              <a:solidFill>
                <a:srgbClr val="FFFFFF"/>
              </a:solidFill>
              <a:effectLst/>
              <a:uLnTx/>
              <a:uFillTx/>
              <a:latin typeface="Century Gothic" panose="020B0502020202020204" pitchFamily="34" charset="0"/>
              <a:cs typeface="Arial" panose="020B0604020202020204" pitchFamily="34" charset="0"/>
            </a:endParaRPr>
          </a:p>
        </p:txBody>
      </p:sp>
      <p:graphicFrame>
        <p:nvGraphicFramePr>
          <p:cNvPr id="3" name="Diagram 2">
            <a:extLst>
              <a:ext uri="{FF2B5EF4-FFF2-40B4-BE49-F238E27FC236}">
                <a16:creationId xmlns:a16="http://schemas.microsoft.com/office/drawing/2014/main" id="{258A4727-6F9E-B439-CD8E-1FFF6B54BB94}"/>
              </a:ext>
            </a:extLst>
          </p:cNvPr>
          <p:cNvGraphicFramePr/>
          <p:nvPr/>
        </p:nvGraphicFramePr>
        <p:xfrm>
          <a:off x="267809" y="516157"/>
          <a:ext cx="11730181" cy="59630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252C6A2B-6770-9B90-798F-6D3743565077}"/>
              </a:ext>
            </a:extLst>
          </p:cNvPr>
          <p:cNvSpPr txBox="1"/>
          <p:nvPr/>
        </p:nvSpPr>
        <p:spPr>
          <a:xfrm>
            <a:off x="8845808" y="4744059"/>
            <a:ext cx="1889548" cy="1277273"/>
          </a:xfrm>
          <a:prstGeom prst="rect">
            <a:avLst/>
          </a:prstGeom>
          <a:noFill/>
          <a:ln w="9525">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sng" strike="noStrike" kern="1200" cap="none" spc="0" normalizeH="0" baseline="0" noProof="0">
                <a:ln>
                  <a:noFill/>
                </a:ln>
                <a:solidFill>
                  <a:srgbClr val="1E22AA"/>
                </a:solidFill>
                <a:effectLst/>
                <a:uLnTx/>
                <a:uFillTx/>
                <a:latin typeface="Century Gothic" panose="020F0302020204030204"/>
                <a:ea typeface="+mn-ea"/>
                <a:cs typeface="+mn-cs"/>
              </a:rPr>
              <a:t>Color Key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777777"/>
                </a:solidFill>
                <a:effectLst/>
                <a:uLnTx/>
                <a:uFillTx/>
                <a:latin typeface="Century Gothic" panose="020F0302020204030204"/>
                <a:ea typeface="+mn-ea"/>
                <a:cs typeface="+mn-cs"/>
              </a:rPr>
              <a:t>Operations</a:t>
            </a:r>
            <a:r>
              <a:rPr kumimoji="0" lang="en-US" sz="900" b="1" i="0" u="none" strike="noStrike" kern="1200" cap="none" spc="0" normalizeH="0" baseline="0" noProof="0">
                <a:ln>
                  <a:noFill/>
                </a:ln>
                <a:solidFill>
                  <a:srgbClr val="00B050"/>
                </a:solidFill>
                <a:effectLst/>
                <a:uLnTx/>
                <a:uFillTx/>
                <a:latin typeface="Century Gothic" panose="020F03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00B050"/>
                </a:solidFill>
                <a:effectLst/>
                <a:uLnTx/>
                <a:uFillTx/>
                <a:latin typeface="Century Gothic" panose="020F0302020204030204"/>
                <a:ea typeface="+mn-ea"/>
                <a:cs typeface="+mn-cs"/>
              </a:rPr>
              <a:t>Strategic Advisory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FFC000"/>
                </a:solidFill>
                <a:effectLst/>
                <a:uLnTx/>
                <a:uFillTx/>
                <a:latin typeface="Century Gothic" panose="020F0302020204030204"/>
                <a:ea typeface="+mn-ea"/>
                <a:cs typeface="+mn-cs"/>
              </a:rPr>
              <a:t>Health IT Standards &amp; Cyber</a:t>
            </a:r>
            <a:r>
              <a:rPr kumimoji="0" lang="en-US" sz="900" b="1" i="0" u="none" strike="noStrike" kern="1200" cap="none" spc="0" normalizeH="0" baseline="0" noProof="0">
                <a:ln>
                  <a:noFill/>
                </a:ln>
                <a:solidFill>
                  <a:srgbClr val="000000"/>
                </a:solidFill>
                <a:effectLst/>
                <a:uLnTx/>
                <a:uFillTx/>
                <a:latin typeface="Century Gothic" panose="020F03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7030A0"/>
                </a:solidFill>
                <a:effectLst/>
                <a:uLnTx/>
                <a:uFillTx/>
                <a:latin typeface="Century Gothic" panose="020F0302020204030204"/>
                <a:ea typeface="+mn-ea"/>
                <a:cs typeface="+mn-cs"/>
              </a:rPr>
              <a:t>Clinical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00B0F0"/>
                </a:solidFill>
                <a:effectLst/>
                <a:uLnTx/>
                <a:uFillTx/>
                <a:latin typeface="Century Gothic" panose="020F0302020204030204"/>
                <a:ea typeface="+mn-ea"/>
                <a:cs typeface="+mn-cs"/>
              </a:rPr>
              <a:t>Content Development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FF0000"/>
                </a:solidFill>
                <a:effectLst/>
                <a:uLnTx/>
                <a:uFillTx/>
                <a:latin typeface="Century Gothic" panose="020F0302020204030204"/>
                <a:ea typeface="+mn-ea"/>
                <a:cs typeface="+mn-cs"/>
              </a:rPr>
              <a:t>Relationship Management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Century Gothic" panose="020F0302020204030204"/>
                <a:ea typeface="+mn-ea"/>
                <a:cs typeface="+mn-cs"/>
              </a:rPr>
              <a:t>*Solid Box = Lead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Century Gothic" panose="020F0302020204030204"/>
                <a:ea typeface="+mn-ea"/>
                <a:cs typeface="+mn-cs"/>
              </a:rPr>
              <a:t>*Star = Matrix Foci </a:t>
            </a:r>
          </a:p>
        </p:txBody>
      </p:sp>
      <p:sp>
        <p:nvSpPr>
          <p:cNvPr id="7" name="Star: 5 Points 6">
            <a:extLst>
              <a:ext uri="{FF2B5EF4-FFF2-40B4-BE49-F238E27FC236}">
                <a16:creationId xmlns:a16="http://schemas.microsoft.com/office/drawing/2014/main" id="{B4772EA5-CB54-069E-339B-52862823788E}"/>
              </a:ext>
            </a:extLst>
          </p:cNvPr>
          <p:cNvSpPr/>
          <p:nvPr/>
        </p:nvSpPr>
        <p:spPr>
          <a:xfrm>
            <a:off x="7233072" y="1230709"/>
            <a:ext cx="180754" cy="148856"/>
          </a:xfrm>
          <a:prstGeom prst="star5">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sp>
        <p:nvSpPr>
          <p:cNvPr id="9" name="Star: 5 Points 8">
            <a:extLst>
              <a:ext uri="{FF2B5EF4-FFF2-40B4-BE49-F238E27FC236}">
                <a16:creationId xmlns:a16="http://schemas.microsoft.com/office/drawing/2014/main" id="{9D2F73E0-545B-E54B-E931-A28E802B1F5A}"/>
              </a:ext>
            </a:extLst>
          </p:cNvPr>
          <p:cNvSpPr/>
          <p:nvPr/>
        </p:nvSpPr>
        <p:spPr>
          <a:xfrm>
            <a:off x="2071887" y="4323125"/>
            <a:ext cx="180754" cy="148856"/>
          </a:xfrm>
          <a:prstGeom prst="star5">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sp>
        <p:nvSpPr>
          <p:cNvPr id="10" name="Star: 5 Points 9">
            <a:extLst>
              <a:ext uri="{FF2B5EF4-FFF2-40B4-BE49-F238E27FC236}">
                <a16:creationId xmlns:a16="http://schemas.microsoft.com/office/drawing/2014/main" id="{577812DC-3C28-7FB8-31B9-C42F2CAA13A5}"/>
              </a:ext>
            </a:extLst>
          </p:cNvPr>
          <p:cNvSpPr/>
          <p:nvPr/>
        </p:nvSpPr>
        <p:spPr>
          <a:xfrm>
            <a:off x="2086500" y="5079978"/>
            <a:ext cx="180754" cy="148856"/>
          </a:xfrm>
          <a:prstGeom prst="star5">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sp>
        <p:nvSpPr>
          <p:cNvPr id="12" name="Star: 5 Points 11">
            <a:extLst>
              <a:ext uri="{FF2B5EF4-FFF2-40B4-BE49-F238E27FC236}">
                <a16:creationId xmlns:a16="http://schemas.microsoft.com/office/drawing/2014/main" id="{FEB0074E-48E8-5A5A-614F-0C1EED63074D}"/>
              </a:ext>
            </a:extLst>
          </p:cNvPr>
          <p:cNvSpPr/>
          <p:nvPr/>
        </p:nvSpPr>
        <p:spPr>
          <a:xfrm>
            <a:off x="6048630" y="2742459"/>
            <a:ext cx="180754" cy="148856"/>
          </a:xfrm>
          <a:prstGeom prst="star5">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sp>
        <p:nvSpPr>
          <p:cNvPr id="13" name="Star: 5 Points 12">
            <a:extLst>
              <a:ext uri="{FF2B5EF4-FFF2-40B4-BE49-F238E27FC236}">
                <a16:creationId xmlns:a16="http://schemas.microsoft.com/office/drawing/2014/main" id="{65E8803E-E7B9-B258-4186-435477391412}"/>
              </a:ext>
            </a:extLst>
          </p:cNvPr>
          <p:cNvSpPr/>
          <p:nvPr/>
        </p:nvSpPr>
        <p:spPr>
          <a:xfrm>
            <a:off x="4891129" y="1987562"/>
            <a:ext cx="180754" cy="148856"/>
          </a:xfrm>
          <a:prstGeom prst="star5">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B050"/>
              </a:solidFill>
              <a:effectLst/>
              <a:uLnTx/>
              <a:uFillTx/>
              <a:latin typeface="Century Gothic" panose="020F0302020204030204"/>
              <a:ea typeface="+mn-ea"/>
              <a:cs typeface="+mn-cs"/>
            </a:endParaRPr>
          </a:p>
        </p:txBody>
      </p:sp>
      <p:sp>
        <p:nvSpPr>
          <p:cNvPr id="14" name="Star: 5 Points 13">
            <a:extLst>
              <a:ext uri="{FF2B5EF4-FFF2-40B4-BE49-F238E27FC236}">
                <a16:creationId xmlns:a16="http://schemas.microsoft.com/office/drawing/2014/main" id="{6F9A7CA3-271D-552F-6844-870BEDD80423}"/>
              </a:ext>
            </a:extLst>
          </p:cNvPr>
          <p:cNvSpPr/>
          <p:nvPr/>
        </p:nvSpPr>
        <p:spPr>
          <a:xfrm>
            <a:off x="4706325" y="2751386"/>
            <a:ext cx="180754" cy="148856"/>
          </a:xfrm>
          <a:prstGeom prst="star5">
            <a:avLst/>
          </a:prstGeom>
          <a:solidFill>
            <a:srgbClr val="55C1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sp>
        <p:nvSpPr>
          <p:cNvPr id="15" name="Star: 5 Points 14">
            <a:extLst>
              <a:ext uri="{FF2B5EF4-FFF2-40B4-BE49-F238E27FC236}">
                <a16:creationId xmlns:a16="http://schemas.microsoft.com/office/drawing/2014/main" id="{3B32C996-7170-586F-54BB-91B8706DE43C}"/>
              </a:ext>
            </a:extLst>
          </p:cNvPr>
          <p:cNvSpPr/>
          <p:nvPr/>
        </p:nvSpPr>
        <p:spPr>
          <a:xfrm>
            <a:off x="6460579" y="1986260"/>
            <a:ext cx="180754" cy="148856"/>
          </a:xfrm>
          <a:prstGeom prst="star5">
            <a:avLst/>
          </a:prstGeom>
          <a:solidFill>
            <a:srgbClr val="55C1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sp>
        <p:nvSpPr>
          <p:cNvPr id="16" name="Star: 5 Points 15">
            <a:extLst>
              <a:ext uri="{FF2B5EF4-FFF2-40B4-BE49-F238E27FC236}">
                <a16:creationId xmlns:a16="http://schemas.microsoft.com/office/drawing/2014/main" id="{B5DBD31E-2971-DAF6-569F-84C239E2E584}"/>
              </a:ext>
            </a:extLst>
          </p:cNvPr>
          <p:cNvSpPr/>
          <p:nvPr/>
        </p:nvSpPr>
        <p:spPr>
          <a:xfrm>
            <a:off x="6470084" y="2802741"/>
            <a:ext cx="180754" cy="148856"/>
          </a:xfrm>
          <a:prstGeom prst="star5">
            <a:avLst/>
          </a:prstGeom>
          <a:solidFill>
            <a:srgbClr val="55C1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sp>
        <p:nvSpPr>
          <p:cNvPr id="17" name="Star: 5 Points 16">
            <a:extLst>
              <a:ext uri="{FF2B5EF4-FFF2-40B4-BE49-F238E27FC236}">
                <a16:creationId xmlns:a16="http://schemas.microsoft.com/office/drawing/2014/main" id="{4D4B8C27-371E-4E96-25AD-7DD837E5C7ED}"/>
              </a:ext>
            </a:extLst>
          </p:cNvPr>
          <p:cNvSpPr/>
          <p:nvPr/>
        </p:nvSpPr>
        <p:spPr>
          <a:xfrm>
            <a:off x="6460549" y="3560284"/>
            <a:ext cx="180754" cy="148856"/>
          </a:xfrm>
          <a:prstGeom prst="star5">
            <a:avLst/>
          </a:prstGeom>
          <a:solidFill>
            <a:srgbClr val="55C1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sp>
        <p:nvSpPr>
          <p:cNvPr id="18" name="Star: 5 Points 17">
            <a:extLst>
              <a:ext uri="{FF2B5EF4-FFF2-40B4-BE49-F238E27FC236}">
                <a16:creationId xmlns:a16="http://schemas.microsoft.com/office/drawing/2014/main" id="{2EA0FEF2-7AE9-CE0C-D791-EDCFF2D1D883}"/>
              </a:ext>
            </a:extLst>
          </p:cNvPr>
          <p:cNvSpPr/>
          <p:nvPr/>
        </p:nvSpPr>
        <p:spPr>
          <a:xfrm>
            <a:off x="10320099" y="1633110"/>
            <a:ext cx="180754" cy="148856"/>
          </a:xfrm>
          <a:prstGeom prst="star5">
            <a:avLst/>
          </a:prstGeom>
          <a:solidFill>
            <a:srgbClr val="55C1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sp>
        <p:nvSpPr>
          <p:cNvPr id="19" name="Star: 5 Points 18">
            <a:extLst>
              <a:ext uri="{FF2B5EF4-FFF2-40B4-BE49-F238E27FC236}">
                <a16:creationId xmlns:a16="http://schemas.microsoft.com/office/drawing/2014/main" id="{839037CB-999C-970A-54BE-8EC9540F4331}"/>
              </a:ext>
            </a:extLst>
          </p:cNvPr>
          <p:cNvSpPr/>
          <p:nvPr/>
        </p:nvSpPr>
        <p:spPr>
          <a:xfrm>
            <a:off x="3412271" y="2756476"/>
            <a:ext cx="180754" cy="168981"/>
          </a:xfrm>
          <a:prstGeom prst="star5">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sp>
        <p:nvSpPr>
          <p:cNvPr id="20" name="Star: 5 Points 19">
            <a:extLst>
              <a:ext uri="{FF2B5EF4-FFF2-40B4-BE49-F238E27FC236}">
                <a16:creationId xmlns:a16="http://schemas.microsoft.com/office/drawing/2014/main" id="{6C782B21-598B-3CA8-1DF7-360A30BE2F34}"/>
              </a:ext>
            </a:extLst>
          </p:cNvPr>
          <p:cNvSpPr/>
          <p:nvPr/>
        </p:nvSpPr>
        <p:spPr>
          <a:xfrm>
            <a:off x="4706325" y="3539354"/>
            <a:ext cx="180754" cy="148856"/>
          </a:xfrm>
          <a:prstGeom prst="star5">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sp>
        <p:nvSpPr>
          <p:cNvPr id="21" name="Star: 5 Points 20">
            <a:extLst>
              <a:ext uri="{FF2B5EF4-FFF2-40B4-BE49-F238E27FC236}">
                <a16:creationId xmlns:a16="http://schemas.microsoft.com/office/drawing/2014/main" id="{EE94152E-1F0B-9EC6-1913-CAC8EC0CBE47}"/>
              </a:ext>
            </a:extLst>
          </p:cNvPr>
          <p:cNvSpPr/>
          <p:nvPr/>
        </p:nvSpPr>
        <p:spPr>
          <a:xfrm>
            <a:off x="1195281" y="2742459"/>
            <a:ext cx="180754" cy="148856"/>
          </a:xfrm>
          <a:prstGeom prst="star5">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sp>
        <p:nvSpPr>
          <p:cNvPr id="22" name="Star: 5 Points 21">
            <a:extLst>
              <a:ext uri="{FF2B5EF4-FFF2-40B4-BE49-F238E27FC236}">
                <a16:creationId xmlns:a16="http://schemas.microsoft.com/office/drawing/2014/main" id="{9E60577A-E68A-9B45-0C08-3245528EC5D0}"/>
              </a:ext>
            </a:extLst>
          </p:cNvPr>
          <p:cNvSpPr/>
          <p:nvPr/>
        </p:nvSpPr>
        <p:spPr>
          <a:xfrm>
            <a:off x="1195014" y="5079978"/>
            <a:ext cx="180754" cy="148856"/>
          </a:xfrm>
          <a:prstGeom prst="star5">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sp>
        <p:nvSpPr>
          <p:cNvPr id="23" name="Star: 5 Points 22">
            <a:extLst>
              <a:ext uri="{FF2B5EF4-FFF2-40B4-BE49-F238E27FC236}">
                <a16:creationId xmlns:a16="http://schemas.microsoft.com/office/drawing/2014/main" id="{E05D220E-697A-4722-A63F-7D2FFD63EB9D}"/>
              </a:ext>
            </a:extLst>
          </p:cNvPr>
          <p:cNvSpPr/>
          <p:nvPr/>
        </p:nvSpPr>
        <p:spPr>
          <a:xfrm>
            <a:off x="1195014" y="4303355"/>
            <a:ext cx="180754" cy="148856"/>
          </a:xfrm>
          <a:prstGeom prst="star5">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sp>
        <p:nvSpPr>
          <p:cNvPr id="27" name="Star: 5 Points 26">
            <a:extLst>
              <a:ext uri="{FF2B5EF4-FFF2-40B4-BE49-F238E27FC236}">
                <a16:creationId xmlns:a16="http://schemas.microsoft.com/office/drawing/2014/main" id="{9BD63D55-A0A7-8449-2C21-F4D80691A8E8}"/>
              </a:ext>
            </a:extLst>
          </p:cNvPr>
          <p:cNvSpPr/>
          <p:nvPr/>
        </p:nvSpPr>
        <p:spPr>
          <a:xfrm>
            <a:off x="1195014" y="5856601"/>
            <a:ext cx="180754" cy="148856"/>
          </a:xfrm>
          <a:prstGeom prst="star5">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sp>
        <p:nvSpPr>
          <p:cNvPr id="28" name="Star: 5 Points 27">
            <a:extLst>
              <a:ext uri="{FF2B5EF4-FFF2-40B4-BE49-F238E27FC236}">
                <a16:creationId xmlns:a16="http://schemas.microsoft.com/office/drawing/2014/main" id="{CF3ED63A-EC25-59AD-6810-EA26BF01FC04}"/>
              </a:ext>
            </a:extLst>
          </p:cNvPr>
          <p:cNvSpPr/>
          <p:nvPr/>
        </p:nvSpPr>
        <p:spPr>
          <a:xfrm>
            <a:off x="2100514" y="2753655"/>
            <a:ext cx="180754" cy="148856"/>
          </a:xfrm>
          <a:prstGeom prst="star5">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sp>
        <p:nvSpPr>
          <p:cNvPr id="29" name="Star: 5 Points 28">
            <a:extLst>
              <a:ext uri="{FF2B5EF4-FFF2-40B4-BE49-F238E27FC236}">
                <a16:creationId xmlns:a16="http://schemas.microsoft.com/office/drawing/2014/main" id="{DA705197-BFAE-9314-9E80-388DE24FA688}"/>
              </a:ext>
            </a:extLst>
          </p:cNvPr>
          <p:cNvSpPr/>
          <p:nvPr/>
        </p:nvSpPr>
        <p:spPr>
          <a:xfrm>
            <a:off x="3829989" y="2758128"/>
            <a:ext cx="180754" cy="148856"/>
          </a:xfrm>
          <a:prstGeom prst="star5">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sp>
        <p:nvSpPr>
          <p:cNvPr id="30" name="Star: 5 Points 29">
            <a:extLst>
              <a:ext uri="{FF2B5EF4-FFF2-40B4-BE49-F238E27FC236}">
                <a16:creationId xmlns:a16="http://schemas.microsoft.com/office/drawing/2014/main" id="{83116ACC-5B68-ED41-314C-B394EDDA54E2}"/>
              </a:ext>
            </a:extLst>
          </p:cNvPr>
          <p:cNvSpPr/>
          <p:nvPr/>
        </p:nvSpPr>
        <p:spPr>
          <a:xfrm>
            <a:off x="5134534" y="2764703"/>
            <a:ext cx="180754" cy="148856"/>
          </a:xfrm>
          <a:prstGeom prst="star5">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B050"/>
              </a:solidFill>
              <a:effectLst/>
              <a:uLnTx/>
              <a:uFillTx/>
              <a:latin typeface="Century Gothic" panose="020F0302020204030204"/>
              <a:ea typeface="+mn-ea"/>
              <a:cs typeface="+mn-cs"/>
            </a:endParaRPr>
          </a:p>
        </p:txBody>
      </p:sp>
      <p:sp>
        <p:nvSpPr>
          <p:cNvPr id="31" name="Star: 5 Points 30">
            <a:extLst>
              <a:ext uri="{FF2B5EF4-FFF2-40B4-BE49-F238E27FC236}">
                <a16:creationId xmlns:a16="http://schemas.microsoft.com/office/drawing/2014/main" id="{230FDA2D-7C7E-1136-88E3-D7AAF6ABE887}"/>
              </a:ext>
            </a:extLst>
          </p:cNvPr>
          <p:cNvSpPr/>
          <p:nvPr/>
        </p:nvSpPr>
        <p:spPr>
          <a:xfrm>
            <a:off x="3559410" y="1956432"/>
            <a:ext cx="180754" cy="148856"/>
          </a:xfrm>
          <a:prstGeom prst="star5">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B050"/>
              </a:solidFill>
              <a:effectLst/>
              <a:uLnTx/>
              <a:uFillTx/>
              <a:latin typeface="Century Gothic" panose="020F0302020204030204"/>
              <a:ea typeface="+mn-ea"/>
              <a:cs typeface="+mn-cs"/>
            </a:endParaRPr>
          </a:p>
        </p:txBody>
      </p:sp>
      <p:sp>
        <p:nvSpPr>
          <p:cNvPr id="33" name="Star: 5 Points 32">
            <a:extLst>
              <a:ext uri="{FF2B5EF4-FFF2-40B4-BE49-F238E27FC236}">
                <a16:creationId xmlns:a16="http://schemas.microsoft.com/office/drawing/2014/main" id="{A7D52B57-2718-A8C7-3A23-6591AA7C324D}"/>
              </a:ext>
            </a:extLst>
          </p:cNvPr>
          <p:cNvSpPr/>
          <p:nvPr/>
        </p:nvSpPr>
        <p:spPr>
          <a:xfrm>
            <a:off x="11233431" y="1239954"/>
            <a:ext cx="180754" cy="148856"/>
          </a:xfrm>
          <a:prstGeom prst="star5">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B050"/>
              </a:solidFill>
              <a:effectLst/>
              <a:uLnTx/>
              <a:uFillTx/>
              <a:latin typeface="Century Gothic" panose="020F0302020204030204"/>
              <a:ea typeface="+mn-ea"/>
              <a:cs typeface="+mn-cs"/>
            </a:endParaRPr>
          </a:p>
        </p:txBody>
      </p:sp>
      <p:sp>
        <p:nvSpPr>
          <p:cNvPr id="34" name="Star: 5 Points 33">
            <a:extLst>
              <a:ext uri="{FF2B5EF4-FFF2-40B4-BE49-F238E27FC236}">
                <a16:creationId xmlns:a16="http://schemas.microsoft.com/office/drawing/2014/main" id="{E2CCD938-4F77-8818-2966-74568EFF09A5}"/>
              </a:ext>
            </a:extLst>
          </p:cNvPr>
          <p:cNvSpPr/>
          <p:nvPr/>
        </p:nvSpPr>
        <p:spPr>
          <a:xfrm>
            <a:off x="9072609" y="1273165"/>
            <a:ext cx="180754" cy="148856"/>
          </a:xfrm>
          <a:prstGeom prst="star5">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B050"/>
              </a:solidFill>
              <a:effectLst/>
              <a:uLnTx/>
              <a:uFillTx/>
              <a:latin typeface="Century Gothic" panose="020F0302020204030204"/>
              <a:ea typeface="+mn-ea"/>
              <a:cs typeface="+mn-cs"/>
            </a:endParaRPr>
          </a:p>
        </p:txBody>
      </p:sp>
      <p:sp>
        <p:nvSpPr>
          <p:cNvPr id="36" name="Star: 5 Points 35">
            <a:extLst>
              <a:ext uri="{FF2B5EF4-FFF2-40B4-BE49-F238E27FC236}">
                <a16:creationId xmlns:a16="http://schemas.microsoft.com/office/drawing/2014/main" id="{CC45C083-AC8A-E870-09F0-7DC8DDB40019}"/>
              </a:ext>
            </a:extLst>
          </p:cNvPr>
          <p:cNvSpPr/>
          <p:nvPr/>
        </p:nvSpPr>
        <p:spPr>
          <a:xfrm>
            <a:off x="2512660" y="2758673"/>
            <a:ext cx="180754" cy="148856"/>
          </a:xfrm>
          <a:prstGeom prst="star5">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B050"/>
              </a:solidFill>
              <a:effectLst/>
              <a:uLnTx/>
              <a:uFillTx/>
              <a:latin typeface="Century Gothic" panose="020F0302020204030204"/>
              <a:ea typeface="+mn-ea"/>
              <a:cs typeface="+mn-cs"/>
            </a:endParaRPr>
          </a:p>
        </p:txBody>
      </p:sp>
      <p:sp>
        <p:nvSpPr>
          <p:cNvPr id="37" name="Star: 5 Points 36">
            <a:extLst>
              <a:ext uri="{FF2B5EF4-FFF2-40B4-BE49-F238E27FC236}">
                <a16:creationId xmlns:a16="http://schemas.microsoft.com/office/drawing/2014/main" id="{5FD861D7-F1A5-0CBB-FDA7-4B3A04FCCA53}"/>
              </a:ext>
            </a:extLst>
          </p:cNvPr>
          <p:cNvSpPr/>
          <p:nvPr/>
        </p:nvSpPr>
        <p:spPr>
          <a:xfrm>
            <a:off x="10229722" y="1965086"/>
            <a:ext cx="180754" cy="148856"/>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B050"/>
              </a:solidFill>
              <a:effectLst/>
              <a:uLnTx/>
              <a:uFillTx/>
              <a:latin typeface="Century Gothic" panose="020F0302020204030204"/>
              <a:ea typeface="+mn-ea"/>
              <a:cs typeface="+mn-cs"/>
            </a:endParaRPr>
          </a:p>
        </p:txBody>
      </p:sp>
      <p:sp>
        <p:nvSpPr>
          <p:cNvPr id="39" name="Star: 5 Points 38">
            <a:extLst>
              <a:ext uri="{FF2B5EF4-FFF2-40B4-BE49-F238E27FC236}">
                <a16:creationId xmlns:a16="http://schemas.microsoft.com/office/drawing/2014/main" id="{6911D496-0714-054F-AAEA-0B99DB522D61}"/>
              </a:ext>
            </a:extLst>
          </p:cNvPr>
          <p:cNvSpPr/>
          <p:nvPr/>
        </p:nvSpPr>
        <p:spPr>
          <a:xfrm>
            <a:off x="6213421" y="1239954"/>
            <a:ext cx="180754" cy="148856"/>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B050"/>
              </a:solidFill>
              <a:effectLst/>
              <a:uLnTx/>
              <a:uFillTx/>
              <a:latin typeface="Century Gothic" panose="020F0302020204030204"/>
              <a:ea typeface="+mn-ea"/>
              <a:cs typeface="+mn-cs"/>
            </a:endParaRPr>
          </a:p>
        </p:txBody>
      </p:sp>
      <p:sp>
        <p:nvSpPr>
          <p:cNvPr id="41" name="Star: 5 Points 40">
            <a:extLst>
              <a:ext uri="{FF2B5EF4-FFF2-40B4-BE49-F238E27FC236}">
                <a16:creationId xmlns:a16="http://schemas.microsoft.com/office/drawing/2014/main" id="{A3BE27AA-6307-439F-5174-29D8C4147564}"/>
              </a:ext>
            </a:extLst>
          </p:cNvPr>
          <p:cNvSpPr/>
          <p:nvPr/>
        </p:nvSpPr>
        <p:spPr>
          <a:xfrm>
            <a:off x="7339441" y="1997388"/>
            <a:ext cx="180754" cy="148856"/>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B050"/>
              </a:solidFill>
              <a:effectLst/>
              <a:uLnTx/>
              <a:uFillTx/>
              <a:latin typeface="Century Gothic" panose="020F0302020204030204"/>
              <a:ea typeface="+mn-ea"/>
              <a:cs typeface="+mn-cs"/>
            </a:endParaRPr>
          </a:p>
        </p:txBody>
      </p:sp>
      <p:sp>
        <p:nvSpPr>
          <p:cNvPr id="42" name="Star: 5 Points 41">
            <a:extLst>
              <a:ext uri="{FF2B5EF4-FFF2-40B4-BE49-F238E27FC236}">
                <a16:creationId xmlns:a16="http://schemas.microsoft.com/office/drawing/2014/main" id="{439BF2FD-2F77-99A6-8F6F-9FEB500C5418}"/>
              </a:ext>
            </a:extLst>
          </p:cNvPr>
          <p:cNvSpPr/>
          <p:nvPr/>
        </p:nvSpPr>
        <p:spPr>
          <a:xfrm>
            <a:off x="2252641" y="2015733"/>
            <a:ext cx="180754" cy="148856"/>
          </a:xfrm>
          <a:prstGeom prst="star5">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sp>
        <p:nvSpPr>
          <p:cNvPr id="43" name="Star: 5 Points 42">
            <a:extLst>
              <a:ext uri="{FF2B5EF4-FFF2-40B4-BE49-F238E27FC236}">
                <a16:creationId xmlns:a16="http://schemas.microsoft.com/office/drawing/2014/main" id="{1EBB1FCA-BB90-5011-FDC2-130294B17B7E}"/>
              </a:ext>
            </a:extLst>
          </p:cNvPr>
          <p:cNvSpPr/>
          <p:nvPr/>
        </p:nvSpPr>
        <p:spPr>
          <a:xfrm>
            <a:off x="1442192" y="3523447"/>
            <a:ext cx="180754" cy="148856"/>
          </a:xfrm>
          <a:prstGeom prst="star5">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sp>
        <p:nvSpPr>
          <p:cNvPr id="44" name="Star: 5 Points 43">
            <a:extLst>
              <a:ext uri="{FF2B5EF4-FFF2-40B4-BE49-F238E27FC236}">
                <a16:creationId xmlns:a16="http://schemas.microsoft.com/office/drawing/2014/main" id="{20A813CA-5357-D18A-71FF-E57D5922F9F5}"/>
              </a:ext>
            </a:extLst>
          </p:cNvPr>
          <p:cNvSpPr/>
          <p:nvPr/>
        </p:nvSpPr>
        <p:spPr>
          <a:xfrm>
            <a:off x="7358913" y="2796512"/>
            <a:ext cx="180754" cy="148856"/>
          </a:xfrm>
          <a:prstGeom prst="star5">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sp>
        <p:nvSpPr>
          <p:cNvPr id="48" name="Star: 5 Points 47">
            <a:extLst>
              <a:ext uri="{FF2B5EF4-FFF2-40B4-BE49-F238E27FC236}">
                <a16:creationId xmlns:a16="http://schemas.microsoft.com/office/drawing/2014/main" id="{D09A8005-F0C1-30EE-DCF3-A92E10ECFF18}"/>
              </a:ext>
            </a:extLst>
          </p:cNvPr>
          <p:cNvSpPr/>
          <p:nvPr/>
        </p:nvSpPr>
        <p:spPr>
          <a:xfrm>
            <a:off x="2369288" y="3501073"/>
            <a:ext cx="180754" cy="148856"/>
          </a:xfrm>
          <a:prstGeom prst="star5">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sp>
        <p:nvSpPr>
          <p:cNvPr id="49" name="Star: 5 Points 48">
            <a:extLst>
              <a:ext uri="{FF2B5EF4-FFF2-40B4-BE49-F238E27FC236}">
                <a16:creationId xmlns:a16="http://schemas.microsoft.com/office/drawing/2014/main" id="{D800CE44-5AF7-AF17-AD09-A15485CCE87C}"/>
              </a:ext>
            </a:extLst>
          </p:cNvPr>
          <p:cNvSpPr/>
          <p:nvPr/>
        </p:nvSpPr>
        <p:spPr>
          <a:xfrm>
            <a:off x="6460549" y="3188101"/>
            <a:ext cx="180754" cy="148856"/>
          </a:xfrm>
          <a:prstGeom prst="star5">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sp>
        <p:nvSpPr>
          <p:cNvPr id="50" name="Star: 5 Points 49">
            <a:extLst>
              <a:ext uri="{FF2B5EF4-FFF2-40B4-BE49-F238E27FC236}">
                <a16:creationId xmlns:a16="http://schemas.microsoft.com/office/drawing/2014/main" id="{503A1393-9F56-41E1-F1FC-2495540D4EA6}"/>
              </a:ext>
            </a:extLst>
          </p:cNvPr>
          <p:cNvSpPr/>
          <p:nvPr/>
        </p:nvSpPr>
        <p:spPr>
          <a:xfrm>
            <a:off x="2100514" y="4684894"/>
            <a:ext cx="180754" cy="148856"/>
          </a:xfrm>
          <a:prstGeom prst="star5">
            <a:avLst/>
          </a:prstGeom>
          <a:solidFill>
            <a:srgbClr val="55C1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sp>
        <p:nvSpPr>
          <p:cNvPr id="8" name="Star: 5 Points 7">
            <a:extLst>
              <a:ext uri="{FF2B5EF4-FFF2-40B4-BE49-F238E27FC236}">
                <a16:creationId xmlns:a16="http://schemas.microsoft.com/office/drawing/2014/main" id="{1F525A2C-2BDB-614C-D8CB-8E345F93BC85}"/>
              </a:ext>
            </a:extLst>
          </p:cNvPr>
          <p:cNvSpPr/>
          <p:nvPr/>
        </p:nvSpPr>
        <p:spPr>
          <a:xfrm>
            <a:off x="8568873" y="1262546"/>
            <a:ext cx="180754" cy="156128"/>
          </a:xfrm>
          <a:prstGeom prst="star5">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sp>
        <p:nvSpPr>
          <p:cNvPr id="11" name="Star: 5 Points 10">
            <a:extLst>
              <a:ext uri="{FF2B5EF4-FFF2-40B4-BE49-F238E27FC236}">
                <a16:creationId xmlns:a16="http://schemas.microsoft.com/office/drawing/2014/main" id="{6D4C41DE-6116-0447-DB16-35ADC1ADF14D}"/>
              </a:ext>
            </a:extLst>
          </p:cNvPr>
          <p:cNvSpPr/>
          <p:nvPr/>
        </p:nvSpPr>
        <p:spPr>
          <a:xfrm>
            <a:off x="7643015" y="1269818"/>
            <a:ext cx="180754" cy="148856"/>
          </a:xfrm>
          <a:prstGeom prst="star5">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sp>
        <p:nvSpPr>
          <p:cNvPr id="24" name="Star: 5 Points 23">
            <a:extLst>
              <a:ext uri="{FF2B5EF4-FFF2-40B4-BE49-F238E27FC236}">
                <a16:creationId xmlns:a16="http://schemas.microsoft.com/office/drawing/2014/main" id="{88C94E8B-8DC3-8EE3-2EC9-F77BF6A5048C}"/>
              </a:ext>
            </a:extLst>
          </p:cNvPr>
          <p:cNvSpPr/>
          <p:nvPr/>
        </p:nvSpPr>
        <p:spPr>
          <a:xfrm>
            <a:off x="9254871" y="1970672"/>
            <a:ext cx="180754" cy="168981"/>
          </a:xfrm>
          <a:prstGeom prst="star5">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sp>
        <p:nvSpPr>
          <p:cNvPr id="45" name="Star: 5 Points 44">
            <a:extLst>
              <a:ext uri="{FF2B5EF4-FFF2-40B4-BE49-F238E27FC236}">
                <a16:creationId xmlns:a16="http://schemas.microsoft.com/office/drawing/2014/main" id="{F895C404-71E0-64F4-D2C8-87576ABE840B}"/>
              </a:ext>
            </a:extLst>
          </p:cNvPr>
          <p:cNvSpPr/>
          <p:nvPr/>
        </p:nvSpPr>
        <p:spPr>
          <a:xfrm>
            <a:off x="10328374" y="1255991"/>
            <a:ext cx="180754" cy="148856"/>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B050"/>
              </a:solidFill>
              <a:effectLst/>
              <a:uLnTx/>
              <a:uFillTx/>
              <a:latin typeface="Century Gothic" panose="020F0302020204030204"/>
              <a:ea typeface="+mn-ea"/>
              <a:cs typeface="+mn-cs"/>
            </a:endParaRPr>
          </a:p>
        </p:txBody>
      </p:sp>
      <p:sp>
        <p:nvSpPr>
          <p:cNvPr id="46" name="Star: 5 Points 45">
            <a:extLst>
              <a:ext uri="{FF2B5EF4-FFF2-40B4-BE49-F238E27FC236}">
                <a16:creationId xmlns:a16="http://schemas.microsoft.com/office/drawing/2014/main" id="{97434E5E-EBCC-818E-F960-B7DB495FB21C}"/>
              </a:ext>
            </a:extLst>
          </p:cNvPr>
          <p:cNvSpPr/>
          <p:nvPr/>
        </p:nvSpPr>
        <p:spPr>
          <a:xfrm>
            <a:off x="7360681" y="3560284"/>
            <a:ext cx="180754" cy="148856"/>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B050"/>
              </a:solidFill>
              <a:effectLst/>
              <a:uLnTx/>
              <a:uFillTx/>
              <a:latin typeface="Century Gothic" panose="020F0302020204030204"/>
              <a:ea typeface="+mn-ea"/>
              <a:cs typeface="+mn-cs"/>
            </a:endParaRPr>
          </a:p>
        </p:txBody>
      </p:sp>
      <p:sp>
        <p:nvSpPr>
          <p:cNvPr id="26" name="Star: 5 Points 25">
            <a:extLst>
              <a:ext uri="{FF2B5EF4-FFF2-40B4-BE49-F238E27FC236}">
                <a16:creationId xmlns:a16="http://schemas.microsoft.com/office/drawing/2014/main" id="{60AF51DD-D49F-02DC-9AB1-1C87C5C2DFE3}"/>
              </a:ext>
            </a:extLst>
          </p:cNvPr>
          <p:cNvSpPr/>
          <p:nvPr/>
        </p:nvSpPr>
        <p:spPr>
          <a:xfrm>
            <a:off x="3829989" y="3539354"/>
            <a:ext cx="180754" cy="148856"/>
          </a:xfrm>
          <a:prstGeom prst="star5">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73809740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person with his arms up in the air&#10;&#10;Description automatically generated">
            <a:extLst>
              <a:ext uri="{FF2B5EF4-FFF2-40B4-BE49-F238E27FC236}">
                <a16:creationId xmlns:a16="http://schemas.microsoft.com/office/drawing/2014/main" id="{FC2B118F-7E50-FF1C-FE3E-6253E7B81E06}"/>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t="3111" b="3111"/>
          <a:stretch>
            <a:fillRect/>
          </a:stretch>
        </p:blipFill>
        <p:spPr>
          <a:xfrm>
            <a:off x="3373244" y="2594387"/>
            <a:ext cx="8941904" cy="4263613"/>
          </a:xfrm>
        </p:spPr>
      </p:pic>
      <p:sp>
        <p:nvSpPr>
          <p:cNvPr id="4" name="Slide Number Placeholder 3">
            <a:extLst>
              <a:ext uri="{FF2B5EF4-FFF2-40B4-BE49-F238E27FC236}">
                <a16:creationId xmlns:a16="http://schemas.microsoft.com/office/drawing/2014/main" id="{1FA53795-2460-99ED-033A-CD2F3B421EDF}"/>
              </a:ext>
            </a:extLst>
          </p:cNvPr>
          <p:cNvSpPr>
            <a:spLocks noGrp="1"/>
          </p:cNvSpPr>
          <p:nvPr>
            <p:ph type="sldNum" sz="quarter" idx="10"/>
          </p:nvPr>
        </p:nvSpPr>
        <p:spPr/>
        <p:txBody>
          <a:bodyPr/>
          <a:lstStyle/>
          <a:p>
            <a:fld id="{D8D877B3-D348-4611-9BDB-C5374591D951}" type="slidenum">
              <a:rPr lang="en-US" smtClean="0"/>
              <a:pPr/>
              <a:t>60</a:t>
            </a:fld>
            <a:endParaRPr lang="en-US"/>
          </a:p>
        </p:txBody>
      </p:sp>
      <p:sp>
        <p:nvSpPr>
          <p:cNvPr id="6" name="Title 4">
            <a:extLst>
              <a:ext uri="{FF2B5EF4-FFF2-40B4-BE49-F238E27FC236}">
                <a16:creationId xmlns:a16="http://schemas.microsoft.com/office/drawing/2014/main" id="{537CE00A-A774-159D-5EB4-A4E680EE394D}"/>
              </a:ext>
            </a:extLst>
          </p:cNvPr>
          <p:cNvSpPr>
            <a:spLocks noGrp="1"/>
          </p:cNvSpPr>
          <p:nvPr>
            <p:ph type="title"/>
          </p:nvPr>
        </p:nvSpPr>
        <p:spPr>
          <a:xfrm>
            <a:off x="672921" y="697936"/>
            <a:ext cx="7746250" cy="2167927"/>
          </a:xfrm>
        </p:spPr>
        <p:txBody>
          <a:bodyPr>
            <a:normAutofit fontScale="90000"/>
          </a:bodyPr>
          <a:lstStyle/>
          <a:p>
            <a:r>
              <a:rPr lang="en-US" sz="5300" b="1" dirty="0">
                <a:latin typeface="Open Sans" panose="020B0606030504020204" pitchFamily="34" charset="0"/>
                <a:ea typeface="Open Sans" panose="020B0606030504020204" pitchFamily="34" charset="0"/>
                <a:cs typeface="Open Sans" panose="020B0606030504020204" pitchFamily="34" charset="0"/>
              </a:rPr>
              <a:t>Questions?</a:t>
            </a:r>
            <a:br>
              <a:rPr lang="en-US" b="1" dirty="0">
                <a:latin typeface="Open Sans" panose="020B0606030504020204" pitchFamily="34" charset="0"/>
                <a:ea typeface="Open Sans" panose="020B0606030504020204" pitchFamily="34" charset="0"/>
                <a:cs typeface="Open Sans" panose="020B0606030504020204" pitchFamily="34" charset="0"/>
              </a:rPr>
            </a:br>
            <a:br>
              <a:rPr lang="en-US" sz="2700" b="1" dirty="0">
                <a:effectLst/>
                <a:latin typeface="Open Sans" panose="020B0606030504020204" pitchFamily="34" charset="0"/>
                <a:ea typeface="Open Sans" panose="020B0606030504020204" pitchFamily="34" charset="0"/>
                <a:cs typeface="Open Sans" panose="020B0606030504020204" pitchFamily="34" charset="0"/>
              </a:rPr>
            </a:br>
            <a:r>
              <a:rPr lang="en-US" sz="2200" b="1" dirty="0">
                <a:latin typeface="Open Sans" panose="020B0606030504020204" pitchFamily="34" charset="0"/>
                <a:ea typeface="Open Sans" panose="020B0606030504020204" pitchFamily="34" charset="0"/>
                <a:cs typeface="Open Sans" panose="020B0606030504020204" pitchFamily="34" charset="0"/>
              </a:rPr>
              <a:t>Questions regarding </a:t>
            </a:r>
            <a:r>
              <a:rPr lang="en-US" sz="2200" b="1" dirty="0">
                <a:effectLst/>
                <a:latin typeface="Open Sans" panose="020B0606030504020204" pitchFamily="34" charset="0"/>
                <a:ea typeface="Open Sans" panose="020B0606030504020204" pitchFamily="34" charset="0"/>
                <a:cs typeface="Open Sans" panose="020B0606030504020204" pitchFamily="34" charset="0"/>
              </a:rPr>
              <a:t>chapter opportunities, please </a:t>
            </a:r>
            <a:r>
              <a:rPr lang="en-US" sz="2200" b="1" dirty="0">
                <a:latin typeface="Open Sans" panose="020B0606030504020204" pitchFamily="34" charset="0"/>
                <a:ea typeface="Open Sans" panose="020B0606030504020204" pitchFamily="34" charset="0"/>
                <a:cs typeface="Open Sans" panose="020B0606030504020204" pitchFamily="34" charset="0"/>
              </a:rPr>
              <a:t>reach out to </a:t>
            </a:r>
            <a:r>
              <a:rPr lang="en-US" sz="2200" b="1" u="sng" dirty="0">
                <a:effectLst/>
                <a:latin typeface="Open Sans" panose="020B0606030504020204" pitchFamily="34" charset="0"/>
                <a:ea typeface="Open Sans" panose="020B0606030504020204" pitchFamily="34" charset="0"/>
                <a:cs typeface="Open Sans" panose="020B0606030504020204" pitchFamily="34" charset="0"/>
                <a:hlinkClick r:id="rId4">
                  <a:extLst>
                    <a:ext uri="{A12FA001-AC4F-418D-AE19-62706E023703}">
                      <ahyp:hlinkClr xmlns:ahyp="http://schemas.microsoft.com/office/drawing/2018/hyperlinkcolor" val="tx"/>
                    </a:ext>
                  </a:extLst>
                </a:hlinkClick>
              </a:rPr>
              <a:t>chapters@himss.org</a:t>
            </a:r>
            <a:br>
              <a:rPr lang="en-US" sz="2700" b="1" u="sng" dirty="0">
                <a:effectLst/>
                <a:latin typeface="Open Sans" panose="020B0606030504020204" pitchFamily="34" charset="0"/>
                <a:ea typeface="Open Sans" panose="020B0606030504020204" pitchFamily="34" charset="0"/>
                <a:cs typeface="Open Sans" panose="020B0606030504020204" pitchFamily="34" charset="0"/>
              </a:rPr>
            </a:br>
            <a:br>
              <a:rPr lang="en-US" sz="2700" b="1" dirty="0">
                <a:effectLst/>
                <a:latin typeface="Open Sans" panose="020B0606030504020204" pitchFamily="34" charset="0"/>
                <a:ea typeface="Open Sans" panose="020B0606030504020204" pitchFamily="34" charset="0"/>
                <a:cs typeface="Open Sans" panose="020B0606030504020204" pitchFamily="34" charset="0"/>
              </a:rPr>
            </a:br>
            <a:br>
              <a:rPr lang="en-US" sz="2000" b="1" dirty="0">
                <a:latin typeface="Open Sans" panose="020B0606030504020204" pitchFamily="34" charset="0"/>
                <a:ea typeface="Open Sans" panose="020B0606030504020204" pitchFamily="34" charset="0"/>
                <a:cs typeface="Open Sans" panose="020B0606030504020204" pitchFamily="34" charset="0"/>
              </a:rPr>
            </a:br>
            <a:br>
              <a:rPr lang="en-US" b="1" dirty="0">
                <a:latin typeface="Open Sans" panose="020B0606030504020204" pitchFamily="34" charset="0"/>
                <a:ea typeface="Open Sans" panose="020B0606030504020204" pitchFamily="34" charset="0"/>
                <a:cs typeface="Open Sans" panose="020B0606030504020204" pitchFamily="34" charset="0"/>
              </a:rPr>
            </a:br>
            <a:br>
              <a:rPr lang="en-US" b="1" dirty="0">
                <a:latin typeface="Open Sans" panose="020B0606030504020204" pitchFamily="34" charset="0"/>
                <a:ea typeface="Open Sans" panose="020B0606030504020204" pitchFamily="34" charset="0"/>
                <a:cs typeface="Open Sans" panose="020B0606030504020204" pitchFamily="34" charset="0"/>
              </a:rPr>
            </a:br>
            <a:endParaRPr lang="en-US" b="1"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Slide Number Placeholder 3">
            <a:extLst>
              <a:ext uri="{FF2B5EF4-FFF2-40B4-BE49-F238E27FC236}">
                <a16:creationId xmlns:a16="http://schemas.microsoft.com/office/drawing/2014/main" id="{9CD11CAD-3D48-0A00-5437-CEDD27682EA4}"/>
              </a:ext>
            </a:extLst>
          </p:cNvPr>
          <p:cNvSpPr txBox="1">
            <a:spLocks/>
          </p:cNvSpPr>
          <p:nvPr/>
        </p:nvSpPr>
        <p:spPr>
          <a:xfrm>
            <a:off x="11360517" y="6390178"/>
            <a:ext cx="513735" cy="227164"/>
          </a:xfrm>
          <a:prstGeom prst="rect">
            <a:avLst/>
          </a:prstGeom>
        </p:spPr>
        <p:txBody>
          <a:bodyPr vert="horz" lIns="0" tIns="0" rIns="0" bIns="0" rtlCol="0" anchor="t" anchorCtr="0"/>
          <a:lstStyle>
            <a:defPPr>
              <a:defRPr lang="en-US"/>
            </a:defPPr>
            <a:lvl1pPr marL="0" algn="ctr" defTabSz="914400" rtl="0" eaLnBrk="1" latinLnBrk="0" hangingPunct="1">
              <a:defRPr sz="1100" b="0" i="0" kern="1200">
                <a:solidFill>
                  <a:schemeClr val="bg1"/>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8D877B3-D348-4611-9BDB-C5374591D951}" type="slidenum">
              <a:rPr lang="en-US" smtClean="0"/>
              <a:pPr/>
              <a:t>60</a:t>
            </a:fld>
            <a:endParaRPr lang="en-US"/>
          </a:p>
        </p:txBody>
      </p:sp>
      <p:sp>
        <p:nvSpPr>
          <p:cNvPr id="9" name="TextBox 8">
            <a:extLst>
              <a:ext uri="{FF2B5EF4-FFF2-40B4-BE49-F238E27FC236}">
                <a16:creationId xmlns:a16="http://schemas.microsoft.com/office/drawing/2014/main" id="{B35D1DC4-928F-F6E8-FE78-CD81C5FDFC2B}"/>
              </a:ext>
            </a:extLst>
          </p:cNvPr>
          <p:cNvSpPr txBox="1"/>
          <p:nvPr/>
        </p:nvSpPr>
        <p:spPr>
          <a:xfrm>
            <a:off x="568712" y="2720900"/>
            <a:ext cx="4482790" cy="2246769"/>
          </a:xfrm>
          <a:prstGeom prst="rect">
            <a:avLst/>
          </a:prstGeom>
          <a:noFill/>
        </p:spPr>
        <p:txBody>
          <a:bodyPr wrap="square">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Questions regarding “Best of the Best” Encore Sessions, please reach out to Lee Marana at </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lee.marana@informa.com</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b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br>
            <a:b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More information: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himssconference.com</a:t>
            </a:r>
            <a:endParaRPr lang="en-US" sz="2000" dirty="0">
              <a:solidFill>
                <a:schemeClr val="bg1"/>
              </a:solidFill>
            </a:endParaRPr>
          </a:p>
        </p:txBody>
      </p:sp>
    </p:spTree>
    <p:extLst>
      <p:ext uri="{BB962C8B-B14F-4D97-AF65-F5344CB8AC3E}">
        <p14:creationId xmlns:p14="http://schemas.microsoft.com/office/powerpoint/2010/main" val="175529305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E53DC1E-ED25-3D63-4ABC-1E0382B598C5}"/>
              </a:ext>
            </a:extLst>
          </p:cNvPr>
          <p:cNvSpPr>
            <a:spLocks noGrp="1"/>
          </p:cNvSpPr>
          <p:nvPr>
            <p:ph type="sldNum" sz="quarter" idx="10"/>
          </p:nvPr>
        </p:nvSpPr>
        <p:spPr/>
        <p:txBody>
          <a:bodyPr/>
          <a:lstStyle/>
          <a:p>
            <a:fld id="{D8D877B3-D348-4611-9BDB-C5374591D951}" type="slidenum">
              <a:rPr lang="en-US" smtClean="0"/>
              <a:pPr/>
              <a:t>61</a:t>
            </a:fld>
            <a:endParaRPr lang="en-US"/>
          </a:p>
        </p:txBody>
      </p:sp>
      <p:sp>
        <p:nvSpPr>
          <p:cNvPr id="3" name="Title 2">
            <a:extLst>
              <a:ext uri="{FF2B5EF4-FFF2-40B4-BE49-F238E27FC236}">
                <a16:creationId xmlns:a16="http://schemas.microsoft.com/office/drawing/2014/main" id="{922CC092-59C1-5F47-864F-DE7E9C46B749}"/>
              </a:ext>
            </a:extLst>
          </p:cNvPr>
          <p:cNvSpPr>
            <a:spLocks noGrp="1"/>
          </p:cNvSpPr>
          <p:nvPr>
            <p:ph type="title"/>
          </p:nvPr>
        </p:nvSpPr>
        <p:spPr/>
        <p:txBody>
          <a:bodyPr/>
          <a:lstStyle/>
          <a:p>
            <a:r>
              <a:rPr lang="en-US"/>
              <a:t>Thank you!</a:t>
            </a:r>
          </a:p>
        </p:txBody>
      </p:sp>
      <p:sp>
        <p:nvSpPr>
          <p:cNvPr id="4" name="Content Placeholder 3">
            <a:extLst>
              <a:ext uri="{FF2B5EF4-FFF2-40B4-BE49-F238E27FC236}">
                <a16:creationId xmlns:a16="http://schemas.microsoft.com/office/drawing/2014/main" id="{7210FA55-6971-95AE-366E-4961C3C295B4}"/>
              </a:ext>
            </a:extLst>
          </p:cNvPr>
          <p:cNvSpPr>
            <a:spLocks noGrp="1"/>
          </p:cNvSpPr>
          <p:nvPr>
            <p:ph sz="quarter" idx="11"/>
          </p:nvPr>
        </p:nvSpPr>
        <p:spPr>
          <a:xfrm>
            <a:off x="6096000" y="1447800"/>
            <a:ext cx="5334000" cy="2426185"/>
          </a:xfrm>
        </p:spPr>
        <p:txBody>
          <a:bodyPr/>
          <a:lstStyle/>
          <a:p>
            <a:r>
              <a:rPr lang="en-US" sz="1800" b="0" i="0">
                <a:solidFill>
                  <a:srgbClr val="333333"/>
                </a:solidFill>
                <a:effectLst/>
                <a:highlight>
                  <a:srgbClr val="FFFFFF"/>
                </a:highlight>
                <a:latin typeface="Century Gothic" panose="020B0502020202020204" pitchFamily="34" charset="0"/>
              </a:rPr>
              <a:t>Grab-and-Go Lunch</a:t>
            </a:r>
          </a:p>
          <a:p>
            <a:r>
              <a:rPr lang="en-US">
                <a:solidFill>
                  <a:srgbClr val="333333"/>
                </a:solidFill>
                <a:highlight>
                  <a:srgbClr val="FFFFFF"/>
                </a:highlight>
              </a:rPr>
              <a:t>All resources available on CLRA</a:t>
            </a:r>
          </a:p>
          <a:p>
            <a:r>
              <a:rPr lang="en-US">
                <a:solidFill>
                  <a:srgbClr val="333333"/>
                </a:solidFill>
                <a:highlight>
                  <a:srgbClr val="FFFFFF"/>
                </a:highlight>
              </a:rPr>
              <a:t>Safe travels! See you in Las Vegas!</a:t>
            </a:r>
          </a:p>
          <a:p>
            <a:r>
              <a:rPr lang="en-US">
                <a:solidFill>
                  <a:srgbClr val="333333"/>
                </a:solidFill>
                <a:highlight>
                  <a:srgbClr val="FFFFFF"/>
                </a:highlight>
              </a:rPr>
              <a:t>Please take the 2 question CLE evaluation</a:t>
            </a:r>
          </a:p>
          <a:p>
            <a:endParaRPr lang="en-US">
              <a:solidFill>
                <a:srgbClr val="333333"/>
              </a:solidFill>
              <a:highlight>
                <a:srgbClr val="FFFFFF"/>
              </a:highlight>
            </a:endParaRPr>
          </a:p>
          <a:p>
            <a:endParaRPr lang="en-US">
              <a:solidFill>
                <a:srgbClr val="333333"/>
              </a:solidFill>
              <a:highlight>
                <a:srgbClr val="FFFFFF"/>
              </a:highlight>
            </a:endParaRPr>
          </a:p>
        </p:txBody>
      </p:sp>
      <p:sp>
        <p:nvSpPr>
          <p:cNvPr id="5" name="Footer Placeholder 4">
            <a:extLst>
              <a:ext uri="{FF2B5EF4-FFF2-40B4-BE49-F238E27FC236}">
                <a16:creationId xmlns:a16="http://schemas.microsoft.com/office/drawing/2014/main" id="{4809771E-2867-EE5F-AAE8-021BC4B4311D}"/>
              </a:ext>
            </a:extLst>
          </p:cNvPr>
          <p:cNvSpPr>
            <a:spLocks noGrp="1"/>
          </p:cNvSpPr>
          <p:nvPr>
            <p:ph type="ftr" sz="quarter" idx="12"/>
          </p:nvPr>
        </p:nvSpPr>
        <p:spPr/>
        <p:txBody>
          <a:bodyPr/>
          <a:lstStyle/>
          <a:p>
            <a:r>
              <a:rPr lang="en-US"/>
              <a:t>Chapter Leader Exchange</a:t>
            </a:r>
          </a:p>
        </p:txBody>
      </p:sp>
      <p:pic>
        <p:nvPicPr>
          <p:cNvPr id="3076" name="Picture 4">
            <a:extLst>
              <a:ext uri="{FF2B5EF4-FFF2-40B4-BE49-F238E27FC236}">
                <a16:creationId xmlns:a16="http://schemas.microsoft.com/office/drawing/2014/main" id="{65B2CEB9-5E9B-0374-589D-64D39FEE9F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68872" y="3747094"/>
            <a:ext cx="2121858" cy="21218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13731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715BC4B-6F30-41A2-B19B-81AF20F1168D}"/>
              </a:ext>
            </a:extLst>
          </p:cNvPr>
          <p:cNvSpPr>
            <a:spLocks noGrp="1"/>
          </p:cNvSpPr>
          <p:nvPr>
            <p:ph type="sldNum" sz="quarter" idx="10"/>
          </p:nvPr>
        </p:nvSpPr>
        <p:spPr>
          <a:xfrm>
            <a:off x="11360517" y="6390178"/>
            <a:ext cx="513735" cy="227164"/>
          </a:xfrm>
        </p:spPr>
        <p:txBody>
          <a:bodyPr wrap="square" anchor="ctr">
            <a:normAutofit/>
          </a:bodyPr>
          <a:lstStyle/>
          <a:p>
            <a:pPr>
              <a:spcAft>
                <a:spcPts val="600"/>
              </a:spcAft>
            </a:pPr>
            <a:fld id="{2F8AF2E6-64A8-0F46-AF27-0A96D82A033B}" type="slidenum">
              <a:rPr lang="en-US" smtClean="0"/>
              <a:pPr>
                <a:spcAft>
                  <a:spcPts val="600"/>
                </a:spcAft>
              </a:pPr>
              <a:t>7</a:t>
            </a:fld>
            <a:endParaRPr lang="en-US"/>
          </a:p>
        </p:txBody>
      </p:sp>
      <p:sp>
        <p:nvSpPr>
          <p:cNvPr id="3" name="Content Placeholder 2">
            <a:extLst>
              <a:ext uri="{FF2B5EF4-FFF2-40B4-BE49-F238E27FC236}">
                <a16:creationId xmlns:a16="http://schemas.microsoft.com/office/drawing/2014/main" id="{71DBD5B5-00B8-4D29-BE38-60E887EB1C55}"/>
              </a:ext>
            </a:extLst>
          </p:cNvPr>
          <p:cNvSpPr>
            <a:spLocks noGrp="1"/>
          </p:cNvSpPr>
          <p:nvPr>
            <p:ph idx="1"/>
          </p:nvPr>
        </p:nvSpPr>
        <p:spPr>
          <a:xfrm>
            <a:off x="603119" y="2357288"/>
            <a:ext cx="4886290" cy="2490305"/>
          </a:xfrm>
        </p:spPr>
        <p:txBody>
          <a:bodyPr vert="horz" wrap="square" lIns="0" tIns="0" rIns="0" bIns="0" rtlCol="0">
            <a:normAutofit/>
          </a:bodyPr>
          <a:lstStyle/>
          <a:p>
            <a:r>
              <a:rPr lang="en-US" b="0"/>
              <a:t>Provide Content and SME engagement to the HIMSS Enterprise </a:t>
            </a:r>
            <a:endParaRPr lang="en-US"/>
          </a:p>
          <a:p>
            <a:r>
              <a:rPr lang="en-US" sz="2200" b="0"/>
              <a:t>Create content and resources to inform</a:t>
            </a:r>
            <a:r>
              <a:rPr lang="en-US" sz="2200"/>
              <a:t>, drive action, and lead change </a:t>
            </a:r>
          </a:p>
          <a:p>
            <a:pPr marL="349250" lvl="1" indent="0">
              <a:buNone/>
            </a:pPr>
            <a:endParaRPr lang="en-US" sz="2000" b="0"/>
          </a:p>
          <a:p>
            <a:pPr lvl="1"/>
            <a:endParaRPr lang="en-US" sz="2000" b="0"/>
          </a:p>
          <a:p>
            <a:endParaRPr lang="en-US"/>
          </a:p>
        </p:txBody>
      </p:sp>
      <p:sp>
        <p:nvSpPr>
          <p:cNvPr id="2" name="Title 1">
            <a:extLst>
              <a:ext uri="{FF2B5EF4-FFF2-40B4-BE49-F238E27FC236}">
                <a16:creationId xmlns:a16="http://schemas.microsoft.com/office/drawing/2014/main" id="{24A7C597-91E1-4964-90EF-B4AA4D0B0B46}"/>
              </a:ext>
            </a:extLst>
          </p:cNvPr>
          <p:cNvSpPr>
            <a:spLocks noGrp="1"/>
          </p:cNvSpPr>
          <p:nvPr>
            <p:ph type="title"/>
          </p:nvPr>
        </p:nvSpPr>
        <p:spPr>
          <a:xfrm>
            <a:off x="846074" y="1051047"/>
            <a:ext cx="5069272" cy="1028700"/>
          </a:xfrm>
        </p:spPr>
        <p:txBody>
          <a:bodyPr wrap="square" anchor="t">
            <a:normAutofit fontScale="90000"/>
          </a:bodyPr>
          <a:lstStyle/>
          <a:p>
            <a:r>
              <a:rPr lang="en-US" sz="3300" b="1"/>
              <a:t>MegaTeam Responsibilities to Our Members </a:t>
            </a:r>
          </a:p>
        </p:txBody>
      </p:sp>
    </p:spTree>
    <p:extLst>
      <p:ext uri="{BB962C8B-B14F-4D97-AF65-F5344CB8AC3E}">
        <p14:creationId xmlns:p14="http://schemas.microsoft.com/office/powerpoint/2010/main" val="38029798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029646E-7D7A-A23A-6942-72E5B955E79E}"/>
              </a:ext>
            </a:extLst>
          </p:cNvPr>
          <p:cNvSpPr>
            <a:spLocks noGrp="1"/>
          </p:cNvSpPr>
          <p:nvPr>
            <p:ph type="sldNum" sz="quarter" idx="10"/>
          </p:nvPr>
        </p:nvSpPr>
        <p:spPr/>
        <p:txBody>
          <a:bodyPr/>
          <a:lstStyle/>
          <a:p>
            <a:fld id="{D8D877B3-D348-4611-9BDB-C5374591D951}" type="slidenum">
              <a:rPr lang="en-US" smtClean="0"/>
              <a:pPr/>
              <a:t>8</a:t>
            </a:fld>
            <a:endParaRPr lang="en-US"/>
          </a:p>
        </p:txBody>
      </p:sp>
      <p:sp>
        <p:nvSpPr>
          <p:cNvPr id="3" name="Title 2">
            <a:extLst>
              <a:ext uri="{FF2B5EF4-FFF2-40B4-BE49-F238E27FC236}">
                <a16:creationId xmlns:a16="http://schemas.microsoft.com/office/drawing/2014/main" id="{CE32B223-15B9-5066-1303-A890447E870F}"/>
              </a:ext>
            </a:extLst>
          </p:cNvPr>
          <p:cNvSpPr>
            <a:spLocks noGrp="1"/>
          </p:cNvSpPr>
          <p:nvPr>
            <p:ph type="title"/>
          </p:nvPr>
        </p:nvSpPr>
        <p:spPr>
          <a:xfrm>
            <a:off x="603739" y="296203"/>
            <a:ext cx="10591800" cy="999994"/>
          </a:xfrm>
        </p:spPr>
        <p:txBody>
          <a:bodyPr/>
          <a:lstStyle/>
          <a:p>
            <a:r>
              <a:rPr lang="en-US">
                <a:latin typeface="Prometo Medium"/>
              </a:rPr>
              <a:t>Creating and Publishing High-Impact Content</a:t>
            </a:r>
            <a:endParaRPr lang="en-US"/>
          </a:p>
        </p:txBody>
      </p:sp>
      <p:sp>
        <p:nvSpPr>
          <p:cNvPr id="7" name="Content Placeholder 3">
            <a:extLst>
              <a:ext uri="{FF2B5EF4-FFF2-40B4-BE49-F238E27FC236}">
                <a16:creationId xmlns:a16="http://schemas.microsoft.com/office/drawing/2014/main" id="{A2ED7C91-B0AF-B049-8405-5759C0F5D40F}"/>
              </a:ext>
            </a:extLst>
          </p:cNvPr>
          <p:cNvSpPr>
            <a:spLocks noGrp="1"/>
          </p:cNvSpPr>
          <p:nvPr/>
        </p:nvSpPr>
        <p:spPr>
          <a:xfrm>
            <a:off x="603489" y="1136748"/>
            <a:ext cx="10377377" cy="4575945"/>
          </a:xfrm>
          <a:prstGeom prst="rect">
            <a:avLst/>
          </a:prstGeom>
        </p:spPr>
        <p:txBody>
          <a:bodyPr vert="horz" lIns="0" tIns="45720" rIns="0" bIns="45720" rtlCol="0" anchor="t">
            <a:normAutofit fontScale="92500" lnSpcReduction="20000"/>
          </a:bodyPr>
          <a:lstStyle>
            <a:lvl1pPr marL="185738" marR="0" indent="-185738" algn="l" defTabSz="914318" rtl="0" eaLnBrk="1" fontAlgn="auto" latinLnBrk="0" hangingPunct="1">
              <a:lnSpc>
                <a:spcPct val="110000"/>
              </a:lnSpc>
              <a:spcBef>
                <a:spcPts val="1000"/>
              </a:spcBef>
              <a:spcAft>
                <a:spcPts val="500"/>
              </a:spcAft>
              <a:buClr>
                <a:schemeClr val="accent3"/>
              </a:buClr>
              <a:buSzTx/>
              <a:buFont typeface="Arial" panose="020B0604020202020204" pitchFamily="34" charset="0"/>
              <a:buChar char="•"/>
              <a:tabLst/>
              <a:defRPr sz="1800" b="0" i="0" kern="1200">
                <a:solidFill>
                  <a:schemeClr val="tx1"/>
                </a:solidFill>
                <a:latin typeface="Century Gothic" panose="020B0502020202020204" pitchFamily="34" charset="0"/>
                <a:ea typeface="+mn-ea"/>
                <a:cs typeface="+mn-cs"/>
              </a:defRPr>
            </a:lvl1pPr>
            <a:lvl2pPr marL="406400" indent="-177800" algn="l" defTabSz="914318" rtl="0" eaLnBrk="1" latinLnBrk="0" hangingPunct="1">
              <a:lnSpc>
                <a:spcPct val="110000"/>
              </a:lnSpc>
              <a:spcBef>
                <a:spcPts val="499"/>
              </a:spcBef>
              <a:spcAft>
                <a:spcPts val="500"/>
              </a:spcAft>
              <a:buClr>
                <a:schemeClr val="accent1"/>
              </a:buClr>
              <a:buFont typeface="Arial" panose="020B0604020202020204" pitchFamily="34" charset="0"/>
              <a:buChar char="•"/>
              <a:tabLst/>
              <a:defRPr sz="1800" kern="1200">
                <a:solidFill>
                  <a:schemeClr val="tx1"/>
                </a:solidFill>
                <a:latin typeface="Century Gothic" panose="020B0502020202020204" pitchFamily="34" charset="0"/>
                <a:ea typeface="+mn-ea"/>
                <a:cs typeface="+mn-cs"/>
              </a:defRPr>
            </a:lvl2pPr>
            <a:lvl3pPr marL="635000" indent="-177800" algn="l" defTabSz="914318" rtl="0" eaLnBrk="1" latinLnBrk="0" hangingPunct="1">
              <a:lnSpc>
                <a:spcPct val="110000"/>
              </a:lnSpc>
              <a:spcBef>
                <a:spcPts val="499"/>
              </a:spcBef>
              <a:spcAft>
                <a:spcPts val="500"/>
              </a:spcAft>
              <a:buClr>
                <a:schemeClr val="accent2"/>
              </a:buClr>
              <a:buFont typeface="Arial" panose="020B0604020202020204" pitchFamily="34" charset="0"/>
              <a:buChar char="•"/>
              <a:tabLst/>
              <a:defRPr sz="1800" b="0" i="0" kern="1200">
                <a:solidFill>
                  <a:schemeClr val="tx1"/>
                </a:solidFill>
                <a:latin typeface="Century Gothic" panose="020B0502020202020204" pitchFamily="34" charset="0"/>
                <a:ea typeface="+mn-ea"/>
                <a:cs typeface="+mn-cs"/>
              </a:defRPr>
            </a:lvl3pPr>
            <a:lvl4pPr marL="922338" indent="-177800" algn="l" defTabSz="914318" rtl="0" eaLnBrk="1" latinLnBrk="0" hangingPunct="1">
              <a:lnSpc>
                <a:spcPct val="110000"/>
              </a:lnSpc>
              <a:spcBef>
                <a:spcPts val="499"/>
              </a:spcBef>
              <a:spcAft>
                <a:spcPts val="500"/>
              </a:spcAft>
              <a:buClr>
                <a:schemeClr val="accent4"/>
              </a:buClr>
              <a:buFont typeface="Arial" panose="020B0604020202020204" pitchFamily="34" charset="0"/>
              <a:buChar char="•"/>
              <a:tabLst/>
              <a:defRPr sz="1800" b="0" i="0" kern="1200">
                <a:solidFill>
                  <a:schemeClr val="tx1"/>
                </a:solidFill>
                <a:latin typeface="Century Gothic" panose="020B0502020202020204" pitchFamily="34" charset="0"/>
                <a:ea typeface="+mn-ea"/>
                <a:cs typeface="+mn-cs"/>
              </a:defRPr>
            </a:lvl4pPr>
            <a:lvl5pPr marL="1150938" indent="-177800" algn="l" defTabSz="914318" rtl="0" eaLnBrk="1" latinLnBrk="0" hangingPunct="1">
              <a:lnSpc>
                <a:spcPct val="110000"/>
              </a:lnSpc>
              <a:spcBef>
                <a:spcPts val="499"/>
              </a:spcBef>
              <a:spcAft>
                <a:spcPts val="500"/>
              </a:spcAft>
              <a:buClr>
                <a:schemeClr val="accent3"/>
              </a:buClr>
              <a:buFont typeface="Arial" panose="020B0604020202020204" pitchFamily="34" charset="0"/>
              <a:buChar char="•"/>
              <a:tabLst/>
              <a:defRPr sz="1800" b="0" i="0" kern="1200" baseline="0">
                <a:solidFill>
                  <a:schemeClr val="tx1"/>
                </a:solidFill>
                <a:latin typeface="Century Gothic" panose="020B0502020202020204" pitchFamily="34" charset="0"/>
                <a:ea typeface="+mn-ea"/>
                <a:cs typeface="+mn-cs"/>
              </a:defRPr>
            </a:lvl5pPr>
            <a:lvl6pPr marL="688975" indent="-169863" algn="l" defTabSz="914318" rtl="0" eaLnBrk="1" latinLnBrk="0" hangingPunct="1">
              <a:lnSpc>
                <a:spcPct val="90000"/>
              </a:lnSpc>
              <a:spcBef>
                <a:spcPts val="499"/>
              </a:spcBef>
              <a:buClr>
                <a:schemeClr val="accent3"/>
              </a:buClr>
              <a:buFont typeface="Arial" panose="020B0604020202020204" pitchFamily="34" charset="0"/>
              <a:buChar char="•"/>
              <a:tabLst/>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pPr marL="185420" indent="-185420">
              <a:spcAft>
                <a:spcPts val="700"/>
              </a:spcAft>
            </a:pPr>
            <a:r>
              <a:rPr lang="en-US" sz="2400" dirty="0">
                <a:latin typeface="Century Gothic"/>
              </a:rPr>
              <a:t>AI Global Public Policy Principles  --</a:t>
            </a:r>
            <a:r>
              <a:rPr lang="en-US" sz="2400" dirty="0">
                <a:latin typeface="Century Gothic"/>
                <a:hlinkClick r:id="rId2"/>
              </a:rPr>
              <a:t> published</a:t>
            </a:r>
            <a:endParaRPr lang="en-US" sz="2400">
              <a:latin typeface="Century Gothic"/>
            </a:endParaRPr>
          </a:p>
          <a:p>
            <a:pPr marL="185420" indent="-185420"/>
            <a:r>
              <a:rPr lang="en-US" sz="2400" dirty="0">
                <a:latin typeface="Century Gothic"/>
              </a:rPr>
              <a:t>TEFCA eBook published</a:t>
            </a:r>
            <a:r>
              <a:rPr lang="en-US" sz="2400" dirty="0">
                <a:latin typeface="Century Gothic"/>
                <a:hlinkClick r:id="rId3"/>
              </a:rPr>
              <a:t>: </a:t>
            </a:r>
            <a:r>
              <a:rPr lang="en-US" sz="2400" i="1" dirty="0">
                <a:latin typeface="Century Gothic"/>
                <a:hlinkClick r:id="rId3"/>
              </a:rPr>
              <a:t>Understanding National Interoperability Frameworks and Networks</a:t>
            </a:r>
            <a:endParaRPr lang="en-US" sz="2400" i="1"/>
          </a:p>
          <a:p>
            <a:pPr marL="185420" indent="-185420"/>
            <a:r>
              <a:rPr lang="en-US" sz="2400" dirty="0">
                <a:latin typeface="Century Gothic"/>
              </a:rPr>
              <a:t>Whitepaper: </a:t>
            </a:r>
            <a:r>
              <a:rPr lang="en-US" sz="2400" i="1" dirty="0">
                <a:latin typeface="Century Gothic"/>
                <a:hlinkClick r:id="rId4"/>
              </a:rPr>
              <a:t>Measuring Digital Health Equity for Impact – a Proposed Framework for Using Digital Determinants of Health to Measure the Impact of Digital Health Services</a:t>
            </a:r>
            <a:endParaRPr lang="en-US" sz="2400"/>
          </a:p>
          <a:p>
            <a:pPr marL="185420" indent="-185420"/>
            <a:r>
              <a:rPr lang="en-US" sz="2400" dirty="0">
                <a:latin typeface="Century Gothic"/>
              </a:rPr>
              <a:t>Comment submitted to US Government: Physician Fee Schedule</a:t>
            </a:r>
          </a:p>
          <a:p>
            <a:pPr marL="185420" indent="-185420"/>
            <a:r>
              <a:rPr lang="en-US" sz="2400" dirty="0">
                <a:latin typeface="Century Gothic"/>
                <a:hlinkClick r:id="rId5"/>
              </a:rPr>
              <a:t>HIMSS Provides Comments in Response to CIRCIA Reporting Requirements</a:t>
            </a:r>
            <a:endParaRPr lang="en-US" sz="2400">
              <a:latin typeface="Century Gothic"/>
            </a:endParaRPr>
          </a:p>
          <a:p>
            <a:pPr marL="185420" indent="-185420"/>
            <a:r>
              <a:rPr lang="en-US" sz="2400" dirty="0">
                <a:latin typeface="Century Gothic"/>
              </a:rPr>
              <a:t>HIMSS-SIIM Enterprise Imaging Community 10-years of Collaboration: </a:t>
            </a:r>
            <a:r>
              <a:rPr lang="en-US" sz="2400" dirty="0">
                <a:latin typeface="Century Gothic"/>
                <a:hlinkClick r:id="rId6"/>
              </a:rPr>
              <a:t>From Data to Diagnosis: Advancing Enterprise Imaging Through Key Trends and Innovations</a:t>
            </a:r>
          </a:p>
          <a:p>
            <a:pPr marL="185420" indent="-185420"/>
            <a:endParaRPr lang="en-US" sz="2400"/>
          </a:p>
        </p:txBody>
      </p:sp>
    </p:spTree>
    <p:extLst>
      <p:ext uri="{BB962C8B-B14F-4D97-AF65-F5344CB8AC3E}">
        <p14:creationId xmlns:p14="http://schemas.microsoft.com/office/powerpoint/2010/main" val="29841846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2AECE82-6504-7C47-B53E-C7A731F1AF70}"/>
              </a:ext>
            </a:extLst>
          </p:cNvPr>
          <p:cNvSpPr>
            <a:spLocks noGrp="1"/>
          </p:cNvSpPr>
          <p:nvPr>
            <p:ph type="sldNum" sz="quarter" idx="10"/>
          </p:nvPr>
        </p:nvSpPr>
        <p:spPr>
          <a:xfrm>
            <a:off x="11360517" y="6390178"/>
            <a:ext cx="513735" cy="227164"/>
          </a:xfrm>
        </p:spPr>
        <p:txBody>
          <a:bodyPr wrap="square" anchor="ctr">
            <a:normAutofit/>
          </a:bodyPr>
          <a:lstStyle/>
          <a:p>
            <a:pPr>
              <a:spcAft>
                <a:spcPts val="600"/>
              </a:spcAft>
            </a:pPr>
            <a:fld id="{D8D877B3-D348-4611-9BDB-C5374591D951}" type="slidenum">
              <a:rPr lang="en-US" smtClean="0"/>
              <a:pPr>
                <a:spcAft>
                  <a:spcPts val="600"/>
                </a:spcAft>
              </a:pPr>
              <a:t>9</a:t>
            </a:fld>
            <a:endParaRPr lang="en-US"/>
          </a:p>
        </p:txBody>
      </p:sp>
      <p:sp>
        <p:nvSpPr>
          <p:cNvPr id="4" name="Content Placeholder 3">
            <a:extLst>
              <a:ext uri="{FF2B5EF4-FFF2-40B4-BE49-F238E27FC236}">
                <a16:creationId xmlns:a16="http://schemas.microsoft.com/office/drawing/2014/main" id="{A2ED7C91-B0AF-B049-8405-5759C0F5D40F}"/>
              </a:ext>
            </a:extLst>
          </p:cNvPr>
          <p:cNvSpPr>
            <a:spLocks noGrp="1"/>
          </p:cNvSpPr>
          <p:nvPr>
            <p:ph sz="quarter" idx="12"/>
          </p:nvPr>
        </p:nvSpPr>
        <p:spPr>
          <a:xfrm>
            <a:off x="838200" y="2378075"/>
            <a:ext cx="4983163" cy="3413125"/>
          </a:xfrm>
        </p:spPr>
        <p:txBody>
          <a:bodyPr vert="horz" lIns="0" tIns="0" rIns="0" bIns="0" rtlCol="0" anchor="t">
            <a:normAutofit fontScale="92500" lnSpcReduction="10000"/>
          </a:bodyPr>
          <a:lstStyle/>
          <a:p>
            <a:pPr>
              <a:lnSpc>
                <a:spcPct val="140000"/>
              </a:lnSpc>
            </a:pPr>
            <a:r>
              <a:rPr lang="en-US" sz="2600" dirty="0">
                <a:latin typeface="Century Gothic"/>
              </a:rPr>
              <a:t>The Content </a:t>
            </a:r>
            <a:r>
              <a:rPr lang="en-US" sz="2600" dirty="0" err="1">
                <a:latin typeface="Century Gothic"/>
              </a:rPr>
              <a:t>MegaTeam</a:t>
            </a:r>
            <a:endParaRPr lang="en-US" sz="2600" dirty="0">
              <a:latin typeface="Century Gothic"/>
            </a:endParaRPr>
          </a:p>
          <a:p>
            <a:pPr>
              <a:lnSpc>
                <a:spcPct val="140000"/>
              </a:lnSpc>
            </a:pPr>
            <a:r>
              <a:rPr lang="en-US" sz="3700" b="1" dirty="0">
                <a:latin typeface="Century Gothic"/>
              </a:rPr>
              <a:t>Why Advocate?</a:t>
            </a:r>
          </a:p>
          <a:p>
            <a:pPr>
              <a:lnSpc>
                <a:spcPct val="140000"/>
              </a:lnSpc>
            </a:pPr>
            <a:r>
              <a:rPr lang="en-US" sz="2600" dirty="0">
                <a:latin typeface="Century Gothic"/>
              </a:rPr>
              <a:t>Partnership with Chapters</a:t>
            </a:r>
          </a:p>
          <a:p>
            <a:pPr>
              <a:lnSpc>
                <a:spcPct val="140000"/>
              </a:lnSpc>
            </a:pPr>
            <a:r>
              <a:rPr lang="en-US" sz="2600" dirty="0">
                <a:latin typeface="Century Gothic"/>
              </a:rPr>
              <a:t>Election 2024</a:t>
            </a:r>
          </a:p>
          <a:p>
            <a:pPr>
              <a:lnSpc>
                <a:spcPct val="140000"/>
              </a:lnSpc>
            </a:pPr>
            <a:r>
              <a:rPr lang="en-US" sz="2600" dirty="0">
                <a:latin typeface="Century Gothic"/>
              </a:rPr>
              <a:t>Taking Action </a:t>
            </a:r>
          </a:p>
          <a:p>
            <a:pPr>
              <a:lnSpc>
                <a:spcPct val="140000"/>
              </a:lnSpc>
            </a:pPr>
            <a:endParaRPr lang="en-US" sz="2600"/>
          </a:p>
        </p:txBody>
      </p:sp>
      <p:sp>
        <p:nvSpPr>
          <p:cNvPr id="2" name="Title 1">
            <a:extLst>
              <a:ext uri="{FF2B5EF4-FFF2-40B4-BE49-F238E27FC236}">
                <a16:creationId xmlns:a16="http://schemas.microsoft.com/office/drawing/2014/main" id="{82ABDDE0-8193-E940-B99D-4893C4BC8F84}"/>
              </a:ext>
            </a:extLst>
          </p:cNvPr>
          <p:cNvSpPr>
            <a:spLocks noGrp="1"/>
          </p:cNvSpPr>
          <p:nvPr>
            <p:ph type="title"/>
          </p:nvPr>
        </p:nvSpPr>
        <p:spPr>
          <a:xfrm>
            <a:off x="838201" y="1097280"/>
            <a:ext cx="4132384" cy="1446628"/>
          </a:xfrm>
        </p:spPr>
        <p:txBody>
          <a:bodyPr wrap="square" anchor="t">
            <a:normAutofit fontScale="90000"/>
          </a:bodyPr>
          <a:lstStyle/>
          <a:p>
            <a:r>
              <a:rPr lang="en-US"/>
              <a:t>Advocacy:</a:t>
            </a:r>
            <a:br>
              <a:rPr lang="en-US"/>
            </a:br>
            <a:r>
              <a:rPr lang="en-US"/>
              <a:t>Grassroots to Grass Tops</a:t>
            </a:r>
            <a:endParaRPr lang="en-US" dirty="0"/>
          </a:p>
        </p:txBody>
      </p:sp>
      <p:grpSp>
        <p:nvGrpSpPr>
          <p:cNvPr id="7" name="Group 6">
            <a:extLst>
              <a:ext uri="{FF2B5EF4-FFF2-40B4-BE49-F238E27FC236}">
                <a16:creationId xmlns:a16="http://schemas.microsoft.com/office/drawing/2014/main" id="{DD542747-F607-93AF-3315-94B3C01A94CD}"/>
              </a:ext>
            </a:extLst>
          </p:cNvPr>
          <p:cNvGrpSpPr/>
          <p:nvPr/>
        </p:nvGrpSpPr>
        <p:grpSpPr>
          <a:xfrm>
            <a:off x="6322076" y="1432832"/>
            <a:ext cx="5262015" cy="4324875"/>
            <a:chOff x="6712612" y="1328696"/>
            <a:chExt cx="4601759" cy="3782207"/>
          </a:xfrm>
        </p:grpSpPr>
        <p:pic>
          <p:nvPicPr>
            <p:cNvPr id="13" name="Picture 12">
              <a:extLst>
                <a:ext uri="{FF2B5EF4-FFF2-40B4-BE49-F238E27FC236}">
                  <a16:creationId xmlns:a16="http://schemas.microsoft.com/office/drawing/2014/main" id="{61C054B5-A4D9-779D-EF7C-949BB4BD3A79}"/>
                </a:ext>
              </a:extLst>
            </p:cNvPr>
            <p:cNvPicPr>
              <a:picLocks noChangeAspect="1"/>
            </p:cNvPicPr>
            <p:nvPr/>
          </p:nvPicPr>
          <p:blipFill rotWithShape="1">
            <a:blip r:embed="rId3"/>
            <a:srcRect r="14856" b="-6610"/>
            <a:stretch/>
          </p:blipFill>
          <p:spPr>
            <a:xfrm>
              <a:off x="8964390" y="4726548"/>
              <a:ext cx="2107600" cy="384355"/>
            </a:xfrm>
            <a:prstGeom prst="rect">
              <a:avLst/>
            </a:prstGeom>
          </p:spPr>
        </p:pic>
        <p:pic>
          <p:nvPicPr>
            <p:cNvPr id="5" name="Picture 4">
              <a:extLst>
                <a:ext uri="{FF2B5EF4-FFF2-40B4-BE49-F238E27FC236}">
                  <a16:creationId xmlns:a16="http://schemas.microsoft.com/office/drawing/2014/main" id="{C204CDF9-FCEF-E99F-DCF2-80333F5BF768}"/>
                </a:ext>
              </a:extLst>
            </p:cNvPr>
            <p:cNvPicPr>
              <a:picLocks noChangeAspect="1"/>
            </p:cNvPicPr>
            <p:nvPr/>
          </p:nvPicPr>
          <p:blipFill>
            <a:blip r:embed="rId4"/>
            <a:stretch>
              <a:fillRect/>
            </a:stretch>
          </p:blipFill>
          <p:spPr>
            <a:xfrm>
              <a:off x="9433196" y="1336120"/>
              <a:ext cx="1881175" cy="1922964"/>
            </a:xfrm>
            <a:prstGeom prst="rect">
              <a:avLst/>
            </a:prstGeom>
          </p:spPr>
        </p:pic>
        <p:pic>
          <p:nvPicPr>
            <p:cNvPr id="9" name="Picture 8">
              <a:extLst>
                <a:ext uri="{FF2B5EF4-FFF2-40B4-BE49-F238E27FC236}">
                  <a16:creationId xmlns:a16="http://schemas.microsoft.com/office/drawing/2014/main" id="{1F952C76-DDC0-F3A0-4C4E-0E4484D8EF6C}"/>
                </a:ext>
              </a:extLst>
            </p:cNvPr>
            <p:cNvPicPr>
              <a:picLocks noChangeAspect="1"/>
            </p:cNvPicPr>
            <p:nvPr/>
          </p:nvPicPr>
          <p:blipFill>
            <a:blip r:embed="rId5"/>
            <a:stretch>
              <a:fillRect/>
            </a:stretch>
          </p:blipFill>
          <p:spPr>
            <a:xfrm>
              <a:off x="7566511" y="1328696"/>
              <a:ext cx="1874872" cy="2213614"/>
            </a:xfrm>
            <a:prstGeom prst="rect">
              <a:avLst/>
            </a:prstGeom>
          </p:spPr>
        </p:pic>
        <p:pic>
          <p:nvPicPr>
            <p:cNvPr id="11" name="Picture 10">
              <a:extLst>
                <a:ext uri="{FF2B5EF4-FFF2-40B4-BE49-F238E27FC236}">
                  <a16:creationId xmlns:a16="http://schemas.microsoft.com/office/drawing/2014/main" id="{7AF32ED1-F1B7-4684-9E3A-CFD78CCCA804}"/>
                </a:ext>
              </a:extLst>
            </p:cNvPr>
            <p:cNvPicPr>
              <a:picLocks noChangeAspect="1"/>
            </p:cNvPicPr>
            <p:nvPr/>
          </p:nvPicPr>
          <p:blipFill>
            <a:blip r:embed="rId6"/>
            <a:stretch>
              <a:fillRect/>
            </a:stretch>
          </p:blipFill>
          <p:spPr>
            <a:xfrm>
              <a:off x="8959851" y="3262962"/>
              <a:ext cx="2102370" cy="1465748"/>
            </a:xfrm>
            <a:prstGeom prst="rect">
              <a:avLst/>
            </a:prstGeom>
          </p:spPr>
        </p:pic>
        <p:pic>
          <p:nvPicPr>
            <p:cNvPr id="8" name="Picture 7" descr="A white text on a blue background&#10;&#10;Description automatically generated">
              <a:extLst>
                <a:ext uri="{FF2B5EF4-FFF2-40B4-BE49-F238E27FC236}">
                  <a16:creationId xmlns:a16="http://schemas.microsoft.com/office/drawing/2014/main" id="{BC55BA38-F93C-6AB2-D5D5-3802E87D9B6C}"/>
                </a:ext>
              </a:extLst>
            </p:cNvPr>
            <p:cNvPicPr>
              <a:picLocks noChangeAspect="1"/>
            </p:cNvPicPr>
            <p:nvPr/>
          </p:nvPicPr>
          <p:blipFill>
            <a:blip r:embed="rId7"/>
            <a:stretch>
              <a:fillRect/>
            </a:stretch>
          </p:blipFill>
          <p:spPr>
            <a:xfrm>
              <a:off x="6712612" y="2809618"/>
              <a:ext cx="2110469" cy="1989889"/>
            </a:xfrm>
            <a:prstGeom prst="rect">
              <a:avLst/>
            </a:prstGeom>
            <a:ln>
              <a:solidFill>
                <a:schemeClr val="accent1"/>
              </a:solidFill>
            </a:ln>
            <a:effectLst>
              <a:outerShdw blurRad="50800" dist="38100" dir="2700000" algn="tl" rotWithShape="0">
                <a:prstClr val="black">
                  <a:alpha val="40000"/>
                </a:prstClr>
              </a:outerShdw>
            </a:effectLst>
          </p:spPr>
        </p:pic>
      </p:grpSp>
    </p:spTree>
    <p:extLst>
      <p:ext uri="{BB962C8B-B14F-4D97-AF65-F5344CB8AC3E}">
        <p14:creationId xmlns:p14="http://schemas.microsoft.com/office/powerpoint/2010/main" val="790831835"/>
      </p:ext>
    </p:extLst>
  </p:cSld>
  <p:clrMapOvr>
    <a:masterClrMapping/>
  </p:clrMapOvr>
</p:sld>
</file>

<file path=ppt/theme/theme1.xml><?xml version="1.0" encoding="utf-8"?>
<a:theme xmlns:a="http://schemas.openxmlformats.org/drawingml/2006/main" name="HIMSS Main Template">
  <a:themeElements>
    <a:clrScheme name="HIMSS22">
      <a:dk1>
        <a:srgbClr val="333333"/>
      </a:dk1>
      <a:lt1>
        <a:srgbClr val="FFFFFF"/>
      </a:lt1>
      <a:dk2>
        <a:srgbClr val="20145E"/>
      </a:dk2>
      <a:lt2>
        <a:srgbClr val="777777"/>
      </a:lt2>
      <a:accent1>
        <a:srgbClr val="1E22AA"/>
      </a:accent1>
      <a:accent2>
        <a:srgbClr val="55C1E9"/>
      </a:accent2>
      <a:accent3>
        <a:srgbClr val="FF5959"/>
      </a:accent3>
      <a:accent4>
        <a:srgbClr val="3CD5AF"/>
      </a:accent4>
      <a:accent5>
        <a:srgbClr val="FFC72C"/>
      </a:accent5>
      <a:accent6>
        <a:srgbClr val="D064CE"/>
      </a:accent6>
      <a:hlink>
        <a:srgbClr val="20145F"/>
      </a:hlink>
      <a:folHlink>
        <a:srgbClr val="BFBFBF"/>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HIMSS_Powerpoint" id="{02F49452-A24F-E947-B927-5A8A0C6DACE2}" vid="{22F9A577-ABF8-6944-901B-C9DA339A83D1}"/>
    </a:ext>
  </a:extLst>
</a:theme>
</file>

<file path=ppt/theme/theme2.xml><?xml version="1.0" encoding="utf-8"?>
<a:theme xmlns:a="http://schemas.openxmlformats.org/drawingml/2006/main" name="Ravi Powerpoint Template">
  <a:themeElements>
    <a:clrScheme name="Body Copy">
      <a:dk1>
        <a:srgbClr val="000000"/>
      </a:dk1>
      <a:lt1>
        <a:srgbClr val="FFFFFF"/>
      </a:lt1>
      <a:dk2>
        <a:srgbClr val="777777"/>
      </a:dk2>
      <a:lt2>
        <a:srgbClr val="333333"/>
      </a:lt2>
      <a:accent1>
        <a:srgbClr val="1E22AA"/>
      </a:accent1>
      <a:accent2>
        <a:srgbClr val="55C1E9"/>
      </a:accent2>
      <a:accent3>
        <a:srgbClr val="FF5959"/>
      </a:accent3>
      <a:accent4>
        <a:srgbClr val="3CD5AF"/>
      </a:accent4>
      <a:accent5>
        <a:srgbClr val="FFC72C"/>
      </a:accent5>
      <a:accent6>
        <a:srgbClr val="D064CE"/>
      </a:accent6>
      <a:hlink>
        <a:srgbClr val="5352F5"/>
      </a:hlink>
      <a:folHlink>
        <a:srgbClr val="BFBFBF"/>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HIMSS_Powerpoint" id="{02F49452-A24F-E947-B927-5A8A0C6DACE2}" vid="{22F9A577-ABF8-6944-901B-C9DA339A83D1}"/>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TaxCatchAll xmlns="8d615f78-c378-4ddc-8ae9-ea559a526343" xsi:nil="true"/>
    <lcf76f155ced4ddcb4097134ff3c332f xmlns="e2a52215-cd73-463e-ab6b-884ce47f40a2">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4A2B114CFEED414BA655A588BEB184FD" ma:contentTypeVersion="17" ma:contentTypeDescription="Create a new document." ma:contentTypeScope="" ma:versionID="70ab8c56ae5693829a87e4b7483c277a">
  <xsd:schema xmlns:xsd="http://www.w3.org/2001/XMLSchema" xmlns:xs="http://www.w3.org/2001/XMLSchema" xmlns:p="http://schemas.microsoft.com/office/2006/metadata/properties" xmlns:ns1="http://schemas.microsoft.com/sharepoint/v3" xmlns:ns2="e2a52215-cd73-463e-ab6b-884ce47f40a2" xmlns:ns3="8d615f78-c378-4ddc-8ae9-ea559a526343" targetNamespace="http://schemas.microsoft.com/office/2006/metadata/properties" ma:root="true" ma:fieldsID="fa88219a880b906a0751486682a3ccb1" ns1:_="" ns2:_="" ns3:_="">
    <xsd:import namespace="http://schemas.microsoft.com/sharepoint/v3"/>
    <xsd:import namespace="e2a52215-cd73-463e-ab6b-884ce47f40a2"/>
    <xsd:import namespace="8d615f78-c378-4ddc-8ae9-ea559a526343"/>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1:_ip_UnifiedCompliancePolicyProperties" minOccurs="0"/>
                <xsd:element ref="ns1:_ip_UnifiedCompliancePolicyUIAction" minOccurs="0"/>
                <xsd:element ref="ns3:SharedWithUsers" minOccurs="0"/>
                <xsd:element ref="ns3:SharedWithDetails" minOccurs="0"/>
                <xsd:element ref="ns2:MediaServiceSearchPropertie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9" nillable="true" ma:displayName="Unified Compliance Policy Properties" ma:hidden="true" ma:internalName="_ip_UnifiedCompliancePolicyProperties">
      <xsd:simpleType>
        <xsd:restriction base="dms:Note"/>
      </xsd:simpleType>
    </xsd:element>
    <xsd:element name="_ip_UnifiedCompliancePolicyUIAction" ma:index="20"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2a52215-cd73-463e-ab6b-884ce47f40a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48d720c7-a354-4169-8ebb-3b05676fae83"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ServiceLocation" ma:index="24" nillable="true" ma:displayName="Location" ma:descrip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d615f78-c378-4ddc-8ae9-ea559a526343"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d4bc8d69-f276-4ac8-8475-c7868976fc7f}" ma:internalName="TaxCatchAll" ma:showField="CatchAllData" ma:web="8d615f78-c378-4ddc-8ae9-ea559a526343">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177CE46-8032-4CB3-BC60-8C033B3E399B}">
  <ds:schemaRefs>
    <ds:schemaRef ds:uri="http://schemas.microsoft.com/office/2006/documentManagement/types"/>
    <ds:schemaRef ds:uri="http://schemas.microsoft.com/office/2006/metadata/properties"/>
    <ds:schemaRef ds:uri="http://purl.org/dc/terms/"/>
    <ds:schemaRef ds:uri="http://purl.org/dc/elements/1.1/"/>
    <ds:schemaRef ds:uri="e2a52215-cd73-463e-ab6b-884ce47f40a2"/>
    <ds:schemaRef ds:uri="http://schemas.microsoft.com/office/infopath/2007/PartnerControls"/>
    <ds:schemaRef ds:uri="http://schemas.openxmlformats.org/package/2006/metadata/core-properties"/>
    <ds:schemaRef ds:uri="8d615f78-c378-4ddc-8ae9-ea559a526343"/>
    <ds:schemaRef ds:uri="http://schemas.microsoft.com/sharepoint/v3"/>
    <ds:schemaRef ds:uri="http://www.w3.org/XML/1998/namespace"/>
    <ds:schemaRef ds:uri="http://purl.org/dc/dcmitype/"/>
  </ds:schemaRefs>
</ds:datastoreItem>
</file>

<file path=customXml/itemProps2.xml><?xml version="1.0" encoding="utf-8"?>
<ds:datastoreItem xmlns:ds="http://schemas.openxmlformats.org/officeDocument/2006/customXml" ds:itemID="{5FDE83F7-B3FF-4746-9EE6-961187D2C7C4}">
  <ds:schemaRefs>
    <ds:schemaRef ds:uri="http://schemas.microsoft.com/sharepoint/v3/contenttype/forms"/>
  </ds:schemaRefs>
</ds:datastoreItem>
</file>

<file path=customXml/itemProps3.xml><?xml version="1.0" encoding="utf-8"?>
<ds:datastoreItem xmlns:ds="http://schemas.openxmlformats.org/officeDocument/2006/customXml" ds:itemID="{F80B2150-C81D-4CA9-9C02-A3ABDA23F71E}">
  <ds:schemaRefs>
    <ds:schemaRef ds:uri="8d615f78-c378-4ddc-8ae9-ea559a526343"/>
    <ds:schemaRef ds:uri="e2a52215-cd73-463e-ab6b-884ce47f40a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0</TotalTime>
  <Words>3869</Words>
  <Application>Microsoft Office PowerPoint</Application>
  <PresentationFormat>Widescreen</PresentationFormat>
  <Paragraphs>618</Paragraphs>
  <Slides>61</Slides>
  <Notes>33</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61</vt:i4>
      </vt:variant>
    </vt:vector>
  </HeadingPairs>
  <TitlesOfParts>
    <vt:vector size="74" baseType="lpstr">
      <vt:lpstr>Arial</vt:lpstr>
      <vt:lpstr>Tahoma</vt:lpstr>
      <vt:lpstr>Open Sans</vt:lpstr>
      <vt:lpstr>Calibri</vt:lpstr>
      <vt:lpstr>Prometo</vt:lpstr>
      <vt:lpstr>Prometo Medium</vt:lpstr>
      <vt:lpstr>Arial,Sans-Serif</vt:lpstr>
      <vt:lpstr>Century Gothic</vt:lpstr>
      <vt:lpstr>Wingdings</vt:lpstr>
      <vt:lpstr>Arial Black</vt:lpstr>
      <vt:lpstr>Courier New</vt:lpstr>
      <vt:lpstr>HIMSS Main Template</vt:lpstr>
      <vt:lpstr>Ravi Powerpoint Template</vt:lpstr>
      <vt:lpstr>Welcome</vt:lpstr>
      <vt:lpstr>The Power of Advocacy!  Tom Leary, CAE, FHIMSS SVP &amp; Head of GR  </vt:lpstr>
      <vt:lpstr>PowerPoint Presentation</vt:lpstr>
      <vt:lpstr>PowerPoint Presentation</vt:lpstr>
      <vt:lpstr>Advocacy: Grassroots to Grass Tops</vt:lpstr>
      <vt:lpstr>GR &amp; Informatics Team Matrix</vt:lpstr>
      <vt:lpstr>MegaTeam Responsibilities to Our Members </vt:lpstr>
      <vt:lpstr>Creating and Publishing High-Impact Content</vt:lpstr>
      <vt:lpstr>Advocacy: Grassroots to Grass Tops</vt:lpstr>
      <vt:lpstr>PowerPoint Presentation</vt:lpstr>
      <vt:lpstr>2024 Key Policy Initiatives</vt:lpstr>
      <vt:lpstr>Fixing a Policy Gap!</vt:lpstr>
      <vt:lpstr>Public Health Information and  Technology Infrastructure  Modernization Funding Report</vt:lpstr>
      <vt:lpstr>Advocacy: Grassroots to Grass Tops</vt:lpstr>
      <vt:lpstr>Policy defines what you can do, and what you must do.   If you do not advocate, then those who define policy decide what you can and must do, without you.  </vt:lpstr>
      <vt:lpstr>Engagement Strategies</vt:lpstr>
      <vt:lpstr>Success Stories in the Making</vt:lpstr>
      <vt:lpstr>HIMSS Chapter Advocacy Recognition </vt:lpstr>
      <vt:lpstr>HIMSS Annual Call for Committee Members  Be part of the pulse to lead and execute HIMSS’s Strategic Initiatives! </vt:lpstr>
      <vt:lpstr>Advocacy: Grassroots to Grass Tops</vt:lpstr>
      <vt:lpstr>Election 2024</vt:lpstr>
      <vt:lpstr>Advocacy: Grassroots to Grass Tops</vt:lpstr>
      <vt:lpstr>Time to Take Action</vt:lpstr>
      <vt:lpstr>Conversation</vt:lpstr>
      <vt:lpstr>Advocate Workshop</vt:lpstr>
      <vt:lpstr>Event Production Successes &amp; Challenges </vt:lpstr>
      <vt:lpstr>Networking Break</vt:lpstr>
      <vt:lpstr>Marketing with Purpose  Crafting strategies that drive results</vt:lpstr>
      <vt:lpstr>PowerPoint Presentation</vt:lpstr>
      <vt:lpstr>PowerPoint Presentation</vt:lpstr>
      <vt:lpstr>Why Member-Centric Marketing Matters</vt:lpstr>
      <vt:lpstr>Putting Members First</vt:lpstr>
      <vt:lpstr>Your Member-first Marketing Strategy</vt:lpstr>
      <vt:lpstr>PowerPoint Presentation</vt:lpstr>
      <vt:lpstr>Focal Points  for Marketing Engagement</vt:lpstr>
      <vt:lpstr>Social Dos and Don’ts </vt:lpstr>
      <vt:lpstr>Email Dos and Don’ts </vt:lpstr>
      <vt:lpstr>PowerPoint Presentation</vt:lpstr>
      <vt:lpstr>Email Marketing  We’ve focused on optimized, redesigned templates that deliver better experiences for our current and potential members.</vt:lpstr>
      <vt:lpstr>Throughout email, social and paid advertising, we are moving toward gradients and bold use of color.</vt:lpstr>
      <vt:lpstr>The Site   We’re delivering vibrant web and mobile experiences that are user-friendly, interactive and easy to navigate.</vt:lpstr>
      <vt:lpstr>PowerPoint Presentation</vt:lpstr>
      <vt:lpstr>When to use the strategic plan on a page*</vt:lpstr>
      <vt:lpstr>Strategic Plan on a Page</vt:lpstr>
      <vt:lpstr>PowerPoint Presentation</vt:lpstr>
      <vt:lpstr>Thank you!  Christine Buck  cbuck@himss.org</vt:lpstr>
      <vt:lpstr>PowerPoint Presentation</vt:lpstr>
      <vt:lpstr>Additional Resources</vt:lpstr>
      <vt:lpstr>Managing an Effective Chapter Board </vt:lpstr>
      <vt:lpstr>PowerPoint Presentation</vt:lpstr>
      <vt:lpstr>PowerPoint Presentation</vt:lpstr>
      <vt:lpstr>WHAT’S NEW FOR HIMSS25</vt:lpstr>
      <vt:lpstr>PowerPoint Presentation</vt:lpstr>
      <vt:lpstr>PowerPoint Presentation</vt:lpstr>
      <vt:lpstr>PowerPoint Presentation</vt:lpstr>
      <vt:lpstr>CHAPTER OPPORTUNITIES</vt:lpstr>
      <vt:lpstr>CHAPTER INCENTIVES</vt:lpstr>
      <vt:lpstr>CHAPTER INCENTIVES</vt:lpstr>
      <vt:lpstr>SURVEY TIME - FEEDBACK WELCOMED</vt:lpstr>
      <vt:lpstr>Questions?  Questions regarding chapter opportunities, please reach out to chapters@himss.org     </vt:lpstr>
      <vt:lpstr>Thank you!</vt:lpstr>
    </vt:vector>
  </TitlesOfParts>
  <Manager/>
  <Company>HIMSS</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Kirk, Laura</dc:creator>
  <cp:keywords/>
  <dc:description/>
  <cp:lastModifiedBy>Simon, Carrie</cp:lastModifiedBy>
  <cp:revision>2</cp:revision>
  <dcterms:created xsi:type="dcterms:W3CDTF">2019-10-16T19:16:43Z</dcterms:created>
  <dcterms:modified xsi:type="dcterms:W3CDTF">2024-09-16T19:57:38Z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0x0101004A2B114CFEED414BA655A588BEB184FD</vt:lpwstr>
  </property>
  <property fmtid="{D5CDD505-2E9C-101B-9397-08002B2CF9AE}" pid="3" name="MediaServiceImageTags">
    <vt:lpwstr/>
  </property>
</Properties>
</file>